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67" r:id="rId3"/>
    <p:sldId id="259" r:id="rId4"/>
    <p:sldId id="262" r:id="rId5"/>
    <p:sldId id="261" r:id="rId6"/>
    <p:sldId id="265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649F90D-CD80-E644-B19D-168DD189391D}">
          <p14:sldIdLst>
            <p14:sldId id="256"/>
            <p14:sldId id="267"/>
          </p14:sldIdLst>
        </p14:section>
        <p14:section name="Abschnitt ohne Titel" id="{BC2D62EA-BFC8-524F-BE8F-3AECB6EFA42A}">
          <p14:sldIdLst>
            <p14:sldId id="259"/>
            <p14:sldId id="262"/>
            <p14:sldId id="261"/>
            <p14:sldId id="265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6"/>
    <p:restoredTop sz="94699"/>
  </p:normalViewPr>
  <p:slideViewPr>
    <p:cSldViewPr snapToGrid="0">
      <p:cViewPr varScale="1">
        <p:scale>
          <a:sx n="88" d="100"/>
          <a:sy n="88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F58E1-391F-9B4D-B4B9-44A5A41DA6D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B9E3427D-B84D-9A4B-BCB1-B07A529DFAA6}">
      <dgm:prSet phldrT="[Text]" custT="1"/>
      <dgm:spPr/>
      <dgm:t>
        <a:bodyPr/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dirty="0">
              <a:latin typeface="Eras Medium ITC" panose="020F0502020204030204" pitchFamily="34" charset="0"/>
              <a:cs typeface="Eras Medium ITC" panose="020F0502020204030204" pitchFamily="34" charset="0"/>
            </a:rPr>
            <a:t>2018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dirty="0" err="1"/>
            <a:t>Kultur_leben</a:t>
          </a:r>
          <a:r>
            <a:rPr lang="de-DE" sz="1600" dirty="0"/>
            <a:t>!- Schule </a:t>
          </a:r>
          <a:endParaRPr lang="de-DE" sz="1800" b="1" dirty="0">
            <a:latin typeface="Eras Medium ITC" panose="020F0502020204030204" pitchFamily="34" charset="0"/>
            <a:cs typeface="Eras Medium ITC" panose="020F0502020204030204" pitchFamily="34" charset="0"/>
          </a:endParaRPr>
        </a:p>
        <a:p>
          <a:pPr marL="0"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dirty="0"/>
            <a:t>Schule ohne Rassismus - Schule mit Courage!</a:t>
          </a:r>
        </a:p>
      </dgm:t>
    </dgm:pt>
    <dgm:pt modelId="{D61F391D-1DB9-9D42-BF4B-B2A107574198}" type="parTrans" cxnId="{48D6915B-D4F3-E54F-9FF8-B2958A3701AF}">
      <dgm:prSet/>
      <dgm:spPr/>
      <dgm:t>
        <a:bodyPr/>
        <a:lstStyle/>
        <a:p>
          <a:endParaRPr lang="de-DE"/>
        </a:p>
      </dgm:t>
    </dgm:pt>
    <dgm:pt modelId="{669BE68A-F1FF-B840-B1CA-DA3C859E54F3}" type="sibTrans" cxnId="{48D6915B-D4F3-E54F-9FF8-B2958A3701AF}">
      <dgm:prSet/>
      <dgm:spPr/>
      <dgm:t>
        <a:bodyPr/>
        <a:lstStyle/>
        <a:p>
          <a:endParaRPr lang="de-DE"/>
        </a:p>
      </dgm:t>
    </dgm:pt>
    <dgm:pt modelId="{06E4F561-62C4-7148-8B7B-F57B93EDB0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000" b="1" dirty="0">
              <a:latin typeface="Eras Medium ITC" panose="020F0502020204030204" pitchFamily="34" charset="0"/>
              <a:cs typeface="Eras Medium ITC" panose="020F0502020204030204" pitchFamily="34" charset="0"/>
            </a:rPr>
            <a:t>Erstellung Kulturfahrplan</a:t>
          </a:r>
        </a:p>
        <a:p>
          <a:pPr>
            <a:lnSpc>
              <a:spcPct val="100000"/>
            </a:lnSpc>
          </a:pPr>
          <a:r>
            <a:rPr lang="de-DE" sz="1600" dirty="0"/>
            <a:t>Welche „Kultur“ wollen wir</a:t>
          </a:r>
        </a:p>
        <a:p>
          <a:pPr>
            <a:lnSpc>
              <a:spcPct val="100000"/>
            </a:lnSpc>
          </a:pPr>
          <a:r>
            <a:rPr lang="de-DE" sz="1600" dirty="0"/>
            <a:t>Was soll sichtbar werden/ sein</a:t>
          </a:r>
        </a:p>
      </dgm:t>
    </dgm:pt>
    <dgm:pt modelId="{F4D62310-126C-B84B-A0DD-0F05D9D493D5}" type="parTrans" cxnId="{812483DF-4A37-974C-A3CA-0E40F241497C}">
      <dgm:prSet/>
      <dgm:spPr/>
      <dgm:t>
        <a:bodyPr/>
        <a:lstStyle/>
        <a:p>
          <a:endParaRPr lang="de-DE"/>
        </a:p>
      </dgm:t>
    </dgm:pt>
    <dgm:pt modelId="{B209EFBC-E4DE-5840-9F2B-E4C5752CE06B}" type="sibTrans" cxnId="{812483DF-4A37-974C-A3CA-0E40F241497C}">
      <dgm:prSet/>
      <dgm:spPr/>
      <dgm:t>
        <a:bodyPr/>
        <a:lstStyle/>
        <a:p>
          <a:endParaRPr lang="de-DE"/>
        </a:p>
      </dgm:t>
    </dgm:pt>
    <dgm:pt modelId="{F6E36374-BEF0-BF48-875B-850945EACEF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de-DE" sz="2000" b="1" dirty="0">
              <a:latin typeface="Eras Medium ITC" panose="020F0502020204030204" pitchFamily="34" charset="0"/>
              <a:cs typeface="Eras Medium ITC" panose="020F0502020204030204" pitchFamily="34" charset="0"/>
            </a:rPr>
            <a:t>Fokus </a:t>
          </a:r>
        </a:p>
        <a:p>
          <a:pPr algn="l">
            <a:lnSpc>
              <a:spcPct val="100000"/>
            </a:lnSpc>
          </a:pPr>
          <a:r>
            <a:rPr lang="de-DE" sz="1600" dirty="0"/>
            <a:t>Neue Streitkultur an der Schule</a:t>
          </a:r>
        </a:p>
        <a:p>
          <a:pPr algn="l">
            <a:lnSpc>
              <a:spcPct val="100000"/>
            </a:lnSpc>
          </a:pPr>
          <a:r>
            <a:rPr lang="de-DE" sz="1600" dirty="0"/>
            <a:t>Anlehnung an: </a:t>
          </a:r>
        </a:p>
        <a:p>
          <a:pPr algn="l">
            <a:lnSpc>
              <a:spcPct val="100000"/>
            </a:lnSpc>
          </a:pPr>
          <a:r>
            <a:rPr lang="de-DE" sz="1600" dirty="0"/>
            <a:t>Schule ohne Rassismus - Schule mit Courage  </a:t>
          </a:r>
        </a:p>
      </dgm:t>
    </dgm:pt>
    <dgm:pt modelId="{C82BAD99-C7C2-2043-8BE7-FE6D3C3FB73F}" type="parTrans" cxnId="{A5190A54-038F-3546-8768-D32C29D81B6C}">
      <dgm:prSet/>
      <dgm:spPr/>
      <dgm:t>
        <a:bodyPr/>
        <a:lstStyle/>
        <a:p>
          <a:endParaRPr lang="de-DE"/>
        </a:p>
      </dgm:t>
    </dgm:pt>
    <dgm:pt modelId="{B4E92003-9ECF-DD42-867C-ABAC8856F64D}" type="sibTrans" cxnId="{A5190A54-038F-3546-8768-D32C29D81B6C}">
      <dgm:prSet/>
      <dgm:spPr/>
      <dgm:t>
        <a:bodyPr/>
        <a:lstStyle/>
        <a:p>
          <a:endParaRPr lang="de-DE"/>
        </a:p>
      </dgm:t>
    </dgm:pt>
    <dgm:pt modelId="{B544B77B-D08C-8443-804B-7A8ADE6F9364}">
      <dgm:prSet phldrT="[Text]" custT="1"/>
      <dgm:spPr/>
      <dgm:t>
        <a:bodyPr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de-DE" sz="1600" dirty="0"/>
        </a:p>
      </dgm:t>
    </dgm:pt>
    <dgm:pt modelId="{D6DD9C3E-0CBE-1E4A-B7D1-66701B0D65F0}" type="parTrans" cxnId="{FF20C907-373F-0E4B-93B0-69AF6E346531}">
      <dgm:prSet/>
      <dgm:spPr/>
      <dgm:t>
        <a:bodyPr/>
        <a:lstStyle/>
        <a:p>
          <a:endParaRPr lang="de-DE"/>
        </a:p>
      </dgm:t>
    </dgm:pt>
    <dgm:pt modelId="{E9F844E0-5DEB-6B43-A4F5-E483297B893C}" type="sibTrans" cxnId="{FF20C907-373F-0E4B-93B0-69AF6E346531}">
      <dgm:prSet/>
      <dgm:spPr/>
      <dgm:t>
        <a:bodyPr/>
        <a:lstStyle/>
        <a:p>
          <a:endParaRPr lang="de-DE"/>
        </a:p>
      </dgm:t>
    </dgm:pt>
    <dgm:pt modelId="{B7D696DD-53D6-ED40-BFC7-7F62E4D4A7BF}">
      <dgm:prSet phldrT="[Text]" custT="1"/>
      <dgm:spPr/>
      <dgm:t>
        <a:bodyPr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de-DE" sz="1600" dirty="0"/>
        </a:p>
      </dgm:t>
    </dgm:pt>
    <dgm:pt modelId="{C61EB6C5-F0C2-3343-B867-9030A6D982A6}" type="parTrans" cxnId="{AE42F9BB-FE25-094F-8CD1-A236EC0970F0}">
      <dgm:prSet/>
      <dgm:spPr/>
      <dgm:t>
        <a:bodyPr/>
        <a:lstStyle/>
        <a:p>
          <a:endParaRPr lang="de-DE"/>
        </a:p>
      </dgm:t>
    </dgm:pt>
    <dgm:pt modelId="{33E0755C-24F8-4C48-945A-ABA5B1347C5E}" type="sibTrans" cxnId="{AE42F9BB-FE25-094F-8CD1-A236EC0970F0}">
      <dgm:prSet/>
      <dgm:spPr/>
      <dgm:t>
        <a:bodyPr/>
        <a:lstStyle/>
        <a:p>
          <a:endParaRPr lang="de-DE"/>
        </a:p>
      </dgm:t>
    </dgm:pt>
    <dgm:pt modelId="{9F0EDF72-EFEE-3B4A-AB57-1E34E1ACF153}" type="pres">
      <dgm:prSet presAssocID="{157F58E1-391F-9B4D-B4B9-44A5A41DA6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967F7BFC-C633-524C-B62D-A1242FF3E78B}" type="pres">
      <dgm:prSet presAssocID="{157F58E1-391F-9B4D-B4B9-44A5A41DA6D6}" presName="Name1" presStyleCnt="0"/>
      <dgm:spPr/>
    </dgm:pt>
    <dgm:pt modelId="{5166A0C2-934F-0D4B-B480-3EA25E6E84DB}" type="pres">
      <dgm:prSet presAssocID="{157F58E1-391F-9B4D-B4B9-44A5A41DA6D6}" presName="cycle" presStyleCnt="0"/>
      <dgm:spPr/>
    </dgm:pt>
    <dgm:pt modelId="{C4463691-3ADF-4145-8516-B482832F02B0}" type="pres">
      <dgm:prSet presAssocID="{157F58E1-391F-9B4D-B4B9-44A5A41DA6D6}" presName="srcNode" presStyleLbl="node1" presStyleIdx="0" presStyleCnt="3"/>
      <dgm:spPr/>
    </dgm:pt>
    <dgm:pt modelId="{F13CA908-111C-1045-882E-F82B01F22DE0}" type="pres">
      <dgm:prSet presAssocID="{157F58E1-391F-9B4D-B4B9-44A5A41DA6D6}" presName="conn" presStyleLbl="parChTrans1D2" presStyleIdx="0" presStyleCnt="1"/>
      <dgm:spPr/>
      <dgm:t>
        <a:bodyPr/>
        <a:lstStyle/>
        <a:p>
          <a:endParaRPr lang="de-DE"/>
        </a:p>
      </dgm:t>
    </dgm:pt>
    <dgm:pt modelId="{FC38A949-10AC-E14A-91C3-A414E2C14410}" type="pres">
      <dgm:prSet presAssocID="{157F58E1-391F-9B4D-B4B9-44A5A41DA6D6}" presName="extraNode" presStyleLbl="node1" presStyleIdx="0" presStyleCnt="3"/>
      <dgm:spPr/>
    </dgm:pt>
    <dgm:pt modelId="{36362D81-2965-794D-A45E-B123756B5A96}" type="pres">
      <dgm:prSet presAssocID="{157F58E1-391F-9B4D-B4B9-44A5A41DA6D6}" presName="dstNode" presStyleLbl="node1" presStyleIdx="0" presStyleCnt="3"/>
      <dgm:spPr/>
    </dgm:pt>
    <dgm:pt modelId="{857D8DAF-FA7E-474B-A0B5-93A7897E77FF}" type="pres">
      <dgm:prSet presAssocID="{B9E3427D-B84D-9A4B-BCB1-B07A529DFAA6}" presName="text_1" presStyleLbl="node1" presStyleIdx="0" presStyleCnt="3" custLinFactNeighborX="-845" custLinFactNeighborY="-25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DA44C5-A1F1-2144-9210-79E54758CC80}" type="pres">
      <dgm:prSet presAssocID="{B9E3427D-B84D-9A4B-BCB1-B07A529DFAA6}" presName="accent_1" presStyleCnt="0"/>
      <dgm:spPr/>
    </dgm:pt>
    <dgm:pt modelId="{70ED28E7-8B3D-CA45-91B8-174DEF630809}" type="pres">
      <dgm:prSet presAssocID="{B9E3427D-B84D-9A4B-BCB1-B07A529DFAA6}" presName="accentRepeatNode" presStyleLbl="solidFgAcc1" presStyleIdx="0" presStyleCnt="3" custLinFactNeighborX="-666" custLinFactNeighborY="3562"/>
      <dgm:spPr/>
    </dgm:pt>
    <dgm:pt modelId="{B9BDD341-217A-2A4B-A902-F8F3FF27E0FB}" type="pres">
      <dgm:prSet presAssocID="{06E4F561-62C4-7148-8B7B-F57B93EDB0FA}" presName="text_2" presStyleLbl="node1" presStyleIdx="1" presStyleCnt="3" custScaleY="1305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621FEB-459E-C84D-A26E-8ABC44DB9764}" type="pres">
      <dgm:prSet presAssocID="{06E4F561-62C4-7148-8B7B-F57B93EDB0FA}" presName="accent_2" presStyleCnt="0"/>
      <dgm:spPr/>
    </dgm:pt>
    <dgm:pt modelId="{93ACB22D-3C06-C142-989D-51B2FEC3ABF0}" type="pres">
      <dgm:prSet presAssocID="{06E4F561-62C4-7148-8B7B-F57B93EDB0FA}" presName="accentRepeatNode" presStyleLbl="solidFgAcc1" presStyleIdx="1" presStyleCnt="3"/>
      <dgm:spPr/>
    </dgm:pt>
    <dgm:pt modelId="{DF68C747-3F1E-0E47-9BEC-7F7DD88E95B2}" type="pres">
      <dgm:prSet presAssocID="{F6E36374-BEF0-BF48-875B-850945EACEF0}" presName="text_3" presStyleLbl="node1" presStyleIdx="2" presStyleCnt="3" custScaleX="100228" custScaleY="126291" custLinFactNeighborX="437" custLinFactNeighborY="114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609B26-CB6D-114F-BC8B-01D4605065D1}" type="pres">
      <dgm:prSet presAssocID="{F6E36374-BEF0-BF48-875B-850945EACEF0}" presName="accent_3" presStyleCnt="0"/>
      <dgm:spPr/>
    </dgm:pt>
    <dgm:pt modelId="{389F86ED-5648-9842-9040-A983B5557727}" type="pres">
      <dgm:prSet presAssocID="{F6E36374-BEF0-BF48-875B-850945EACEF0}" presName="accentRepeatNode" presStyleLbl="solidFgAcc1" presStyleIdx="2" presStyleCnt="3" custLinFactNeighborX="-991" custLinFactNeighborY="4732"/>
      <dgm:spPr/>
    </dgm:pt>
  </dgm:ptLst>
  <dgm:cxnLst>
    <dgm:cxn modelId="{A5190A54-038F-3546-8768-D32C29D81B6C}" srcId="{157F58E1-391F-9B4D-B4B9-44A5A41DA6D6}" destId="{F6E36374-BEF0-BF48-875B-850945EACEF0}" srcOrd="2" destOrd="0" parTransId="{C82BAD99-C7C2-2043-8BE7-FE6D3C3FB73F}" sibTransId="{B4E92003-9ECF-DD42-867C-ABAC8856F64D}"/>
    <dgm:cxn modelId="{9B3C100D-9BC8-4049-BB43-4E135B6EA0A2}" type="presOf" srcId="{F6E36374-BEF0-BF48-875B-850945EACEF0}" destId="{DF68C747-3F1E-0E47-9BEC-7F7DD88E95B2}" srcOrd="0" destOrd="0" presId="urn:microsoft.com/office/officeart/2008/layout/VerticalCurvedList"/>
    <dgm:cxn modelId="{FF20C907-373F-0E4B-93B0-69AF6E346531}" srcId="{B9E3427D-B84D-9A4B-BCB1-B07A529DFAA6}" destId="{B544B77B-D08C-8443-804B-7A8ADE6F9364}" srcOrd="1" destOrd="0" parTransId="{D6DD9C3E-0CBE-1E4A-B7D1-66701B0D65F0}" sibTransId="{E9F844E0-5DEB-6B43-A4F5-E483297B893C}"/>
    <dgm:cxn modelId="{8A0E3968-D685-344C-8059-C0CDE1DE026C}" type="presOf" srcId="{157F58E1-391F-9B4D-B4B9-44A5A41DA6D6}" destId="{9F0EDF72-EFEE-3B4A-AB57-1E34E1ACF153}" srcOrd="0" destOrd="0" presId="urn:microsoft.com/office/officeart/2008/layout/VerticalCurvedList"/>
    <dgm:cxn modelId="{812483DF-4A37-974C-A3CA-0E40F241497C}" srcId="{157F58E1-391F-9B4D-B4B9-44A5A41DA6D6}" destId="{06E4F561-62C4-7148-8B7B-F57B93EDB0FA}" srcOrd="1" destOrd="0" parTransId="{F4D62310-126C-B84B-A0DD-0F05D9D493D5}" sibTransId="{B209EFBC-E4DE-5840-9F2B-E4C5752CE06B}"/>
    <dgm:cxn modelId="{AE42F9BB-FE25-094F-8CD1-A236EC0970F0}" srcId="{B9E3427D-B84D-9A4B-BCB1-B07A529DFAA6}" destId="{B7D696DD-53D6-ED40-BFC7-7F62E4D4A7BF}" srcOrd="0" destOrd="0" parTransId="{C61EB6C5-F0C2-3343-B867-9030A6D982A6}" sibTransId="{33E0755C-24F8-4C48-945A-ABA5B1347C5E}"/>
    <dgm:cxn modelId="{0EC69FBB-80BE-E44B-AC96-F44193E91945}" type="presOf" srcId="{06E4F561-62C4-7148-8B7B-F57B93EDB0FA}" destId="{B9BDD341-217A-2A4B-A902-F8F3FF27E0FB}" srcOrd="0" destOrd="0" presId="urn:microsoft.com/office/officeart/2008/layout/VerticalCurvedList"/>
    <dgm:cxn modelId="{4F8E810F-7AF9-2746-8F59-13A88EAD4771}" type="presOf" srcId="{33E0755C-24F8-4C48-945A-ABA5B1347C5E}" destId="{F13CA908-111C-1045-882E-F82B01F22DE0}" srcOrd="0" destOrd="0" presId="urn:microsoft.com/office/officeart/2008/layout/VerticalCurvedList"/>
    <dgm:cxn modelId="{48D6915B-D4F3-E54F-9FF8-B2958A3701AF}" srcId="{157F58E1-391F-9B4D-B4B9-44A5A41DA6D6}" destId="{B9E3427D-B84D-9A4B-BCB1-B07A529DFAA6}" srcOrd="0" destOrd="0" parTransId="{D61F391D-1DB9-9D42-BF4B-B2A107574198}" sibTransId="{669BE68A-F1FF-B840-B1CA-DA3C859E54F3}"/>
    <dgm:cxn modelId="{0FF5A9CE-1055-2244-99E7-A62F15FE2C8B}" type="presOf" srcId="{B9E3427D-B84D-9A4B-BCB1-B07A529DFAA6}" destId="{857D8DAF-FA7E-474B-A0B5-93A7897E77FF}" srcOrd="0" destOrd="0" presId="urn:microsoft.com/office/officeart/2008/layout/VerticalCurvedList"/>
    <dgm:cxn modelId="{9B2CD295-2FAA-7A4C-A438-C96114B89FEC}" type="presOf" srcId="{B7D696DD-53D6-ED40-BFC7-7F62E4D4A7BF}" destId="{857D8DAF-FA7E-474B-A0B5-93A7897E77FF}" srcOrd="0" destOrd="1" presId="urn:microsoft.com/office/officeart/2008/layout/VerticalCurvedList"/>
    <dgm:cxn modelId="{7C46F01E-130F-5F4F-8924-FAAF3242CCF9}" type="presOf" srcId="{B544B77B-D08C-8443-804B-7A8ADE6F9364}" destId="{857D8DAF-FA7E-474B-A0B5-93A7897E77FF}" srcOrd="0" destOrd="2" presId="urn:microsoft.com/office/officeart/2008/layout/VerticalCurvedList"/>
    <dgm:cxn modelId="{8C4CA06B-E937-914E-AC97-944ABFBA58BA}" type="presParOf" srcId="{9F0EDF72-EFEE-3B4A-AB57-1E34E1ACF153}" destId="{967F7BFC-C633-524C-B62D-A1242FF3E78B}" srcOrd="0" destOrd="0" presId="urn:microsoft.com/office/officeart/2008/layout/VerticalCurvedList"/>
    <dgm:cxn modelId="{DA75B987-5FB1-0845-AAA0-65C125CF3CA3}" type="presParOf" srcId="{967F7BFC-C633-524C-B62D-A1242FF3E78B}" destId="{5166A0C2-934F-0D4B-B480-3EA25E6E84DB}" srcOrd="0" destOrd="0" presId="urn:microsoft.com/office/officeart/2008/layout/VerticalCurvedList"/>
    <dgm:cxn modelId="{EF02496C-3F3F-6440-A954-5470ED1041E3}" type="presParOf" srcId="{5166A0C2-934F-0D4B-B480-3EA25E6E84DB}" destId="{C4463691-3ADF-4145-8516-B482832F02B0}" srcOrd="0" destOrd="0" presId="urn:microsoft.com/office/officeart/2008/layout/VerticalCurvedList"/>
    <dgm:cxn modelId="{4302F4CF-DD56-C14E-B41C-5AA297998C9E}" type="presParOf" srcId="{5166A0C2-934F-0D4B-B480-3EA25E6E84DB}" destId="{F13CA908-111C-1045-882E-F82B01F22DE0}" srcOrd="1" destOrd="0" presId="urn:microsoft.com/office/officeart/2008/layout/VerticalCurvedList"/>
    <dgm:cxn modelId="{0C7FD58C-FC92-6340-A181-A4505F2E9291}" type="presParOf" srcId="{5166A0C2-934F-0D4B-B480-3EA25E6E84DB}" destId="{FC38A949-10AC-E14A-91C3-A414E2C14410}" srcOrd="2" destOrd="0" presId="urn:microsoft.com/office/officeart/2008/layout/VerticalCurvedList"/>
    <dgm:cxn modelId="{3B6F048F-17F4-8A40-B67F-1981533BE476}" type="presParOf" srcId="{5166A0C2-934F-0D4B-B480-3EA25E6E84DB}" destId="{36362D81-2965-794D-A45E-B123756B5A96}" srcOrd="3" destOrd="0" presId="urn:microsoft.com/office/officeart/2008/layout/VerticalCurvedList"/>
    <dgm:cxn modelId="{CA51D12B-DECB-744A-969D-3F224EECC200}" type="presParOf" srcId="{967F7BFC-C633-524C-B62D-A1242FF3E78B}" destId="{857D8DAF-FA7E-474B-A0B5-93A7897E77FF}" srcOrd="1" destOrd="0" presId="urn:microsoft.com/office/officeart/2008/layout/VerticalCurvedList"/>
    <dgm:cxn modelId="{8965CD7E-8578-FB41-BC45-8AD40EC9855D}" type="presParOf" srcId="{967F7BFC-C633-524C-B62D-A1242FF3E78B}" destId="{78DA44C5-A1F1-2144-9210-79E54758CC80}" srcOrd="2" destOrd="0" presId="urn:microsoft.com/office/officeart/2008/layout/VerticalCurvedList"/>
    <dgm:cxn modelId="{50EA84A8-320A-BD42-89ED-AE4F3D75547F}" type="presParOf" srcId="{78DA44C5-A1F1-2144-9210-79E54758CC80}" destId="{70ED28E7-8B3D-CA45-91B8-174DEF630809}" srcOrd="0" destOrd="0" presId="urn:microsoft.com/office/officeart/2008/layout/VerticalCurvedList"/>
    <dgm:cxn modelId="{40E8017F-CC2F-1049-945F-548867F85A34}" type="presParOf" srcId="{967F7BFC-C633-524C-B62D-A1242FF3E78B}" destId="{B9BDD341-217A-2A4B-A902-F8F3FF27E0FB}" srcOrd="3" destOrd="0" presId="urn:microsoft.com/office/officeart/2008/layout/VerticalCurvedList"/>
    <dgm:cxn modelId="{295CE863-5790-0440-BD4E-D93CA25AF257}" type="presParOf" srcId="{967F7BFC-C633-524C-B62D-A1242FF3E78B}" destId="{53621FEB-459E-C84D-A26E-8ABC44DB9764}" srcOrd="4" destOrd="0" presId="urn:microsoft.com/office/officeart/2008/layout/VerticalCurvedList"/>
    <dgm:cxn modelId="{B7381EFF-8244-5B45-A2C3-AA760389892D}" type="presParOf" srcId="{53621FEB-459E-C84D-A26E-8ABC44DB9764}" destId="{93ACB22D-3C06-C142-989D-51B2FEC3ABF0}" srcOrd="0" destOrd="0" presId="urn:microsoft.com/office/officeart/2008/layout/VerticalCurvedList"/>
    <dgm:cxn modelId="{FF2ABE59-EB7D-0244-8197-0DF484A10B72}" type="presParOf" srcId="{967F7BFC-C633-524C-B62D-A1242FF3E78B}" destId="{DF68C747-3F1E-0E47-9BEC-7F7DD88E95B2}" srcOrd="5" destOrd="0" presId="urn:microsoft.com/office/officeart/2008/layout/VerticalCurvedList"/>
    <dgm:cxn modelId="{4468F86A-87B3-5D48-9CD8-511F78CD2563}" type="presParOf" srcId="{967F7BFC-C633-524C-B62D-A1242FF3E78B}" destId="{A7609B26-CB6D-114F-BC8B-01D4605065D1}" srcOrd="6" destOrd="0" presId="urn:microsoft.com/office/officeart/2008/layout/VerticalCurvedList"/>
    <dgm:cxn modelId="{F0BD8187-F21D-0144-BC82-804BE95E4E77}" type="presParOf" srcId="{A7609B26-CB6D-114F-BC8B-01D4605065D1}" destId="{389F86ED-5648-9842-9040-A983B55577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E4820-27C0-DC41-BEA9-0C6234732D9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7237E5-E1D6-7A4C-A92D-A9A7B44466D5}">
      <dgm:prSet custT="1"/>
      <dgm:spPr/>
      <dgm:t>
        <a:bodyPr/>
        <a:lstStyle/>
        <a:p>
          <a:r>
            <a:rPr lang="de-DE" sz="1600" dirty="0"/>
            <a:t> Streitkultur          im Fokus </a:t>
          </a:r>
        </a:p>
      </dgm:t>
    </dgm:pt>
    <dgm:pt modelId="{C48D4B85-29F2-2C45-9DC8-3446528884DA}" type="parTrans" cxnId="{FD23FA24-DA06-0F4B-8464-DBAACDC0AE1D}">
      <dgm:prSet/>
      <dgm:spPr/>
      <dgm:t>
        <a:bodyPr/>
        <a:lstStyle/>
        <a:p>
          <a:endParaRPr lang="de-DE"/>
        </a:p>
      </dgm:t>
    </dgm:pt>
    <dgm:pt modelId="{8A3FF2AD-2EBE-4242-8065-E93B180EEAB4}" type="sibTrans" cxnId="{FD23FA24-DA06-0F4B-8464-DBAACDC0AE1D}">
      <dgm:prSet/>
      <dgm:spPr/>
      <dgm:t>
        <a:bodyPr/>
        <a:lstStyle/>
        <a:p>
          <a:endParaRPr lang="de-DE"/>
        </a:p>
      </dgm:t>
    </dgm:pt>
    <dgm:pt modelId="{D639A13A-3102-4B44-97A9-3A438B8712A4}">
      <dgm:prSet custT="1"/>
      <dgm:spPr/>
      <dgm:t>
        <a:bodyPr/>
        <a:lstStyle/>
        <a:p>
          <a:r>
            <a:rPr lang="de-DE" sz="1600" dirty="0"/>
            <a:t>Gruppen-</a:t>
          </a:r>
        </a:p>
        <a:p>
          <a:r>
            <a:rPr lang="de-DE" sz="1600" dirty="0" err="1"/>
            <a:t>prozesse</a:t>
          </a:r>
          <a:r>
            <a:rPr lang="de-DE" sz="1600" dirty="0"/>
            <a:t> schaffen</a:t>
          </a:r>
        </a:p>
      </dgm:t>
    </dgm:pt>
    <dgm:pt modelId="{73CD821E-8B2F-2F49-9B59-F0C3E62B42E3}" type="parTrans" cxnId="{560C5825-5ABB-0843-9EED-02F8EC8B3173}">
      <dgm:prSet/>
      <dgm:spPr/>
      <dgm:t>
        <a:bodyPr/>
        <a:lstStyle/>
        <a:p>
          <a:endParaRPr lang="de-DE"/>
        </a:p>
      </dgm:t>
    </dgm:pt>
    <dgm:pt modelId="{76429D07-BF09-8D40-BFA3-B3B32A30E2E0}" type="sibTrans" cxnId="{560C5825-5ABB-0843-9EED-02F8EC8B3173}">
      <dgm:prSet/>
      <dgm:spPr/>
      <dgm:t>
        <a:bodyPr/>
        <a:lstStyle/>
        <a:p>
          <a:endParaRPr lang="de-DE"/>
        </a:p>
      </dgm:t>
    </dgm:pt>
    <dgm:pt modelId="{BAEFBCC8-0587-BC49-8B7E-02D943DF15A9}">
      <dgm:prSet custT="1"/>
      <dgm:spPr/>
      <dgm:t>
        <a:bodyPr/>
        <a:lstStyle/>
        <a:p>
          <a:r>
            <a:rPr lang="de-DE" sz="1600" dirty="0"/>
            <a:t> </a:t>
          </a:r>
          <a:r>
            <a:rPr lang="de-DE" sz="1600" dirty="0" err="1"/>
            <a:t>Kommunika-tion</a:t>
          </a:r>
          <a:r>
            <a:rPr lang="de-DE" sz="1600" dirty="0"/>
            <a:t> verbessern/ lernen  </a:t>
          </a:r>
        </a:p>
      </dgm:t>
    </dgm:pt>
    <dgm:pt modelId="{923A8545-86B6-9E40-ACC2-EC913F37A730}" type="parTrans" cxnId="{F5904113-C41C-9744-8E62-BF28DDFA78E8}">
      <dgm:prSet/>
      <dgm:spPr/>
      <dgm:t>
        <a:bodyPr/>
        <a:lstStyle/>
        <a:p>
          <a:endParaRPr lang="de-DE"/>
        </a:p>
      </dgm:t>
    </dgm:pt>
    <dgm:pt modelId="{3C893BDA-D0E0-EA43-BA2D-C68AD1955F5D}" type="sibTrans" cxnId="{F5904113-C41C-9744-8E62-BF28DDFA78E8}">
      <dgm:prSet/>
      <dgm:spPr/>
      <dgm:t>
        <a:bodyPr/>
        <a:lstStyle/>
        <a:p>
          <a:endParaRPr lang="de-DE"/>
        </a:p>
      </dgm:t>
    </dgm:pt>
    <dgm:pt modelId="{DCBC9F8D-4940-2344-BF97-F7C027A6393A}">
      <dgm:prSet custT="1"/>
      <dgm:spPr/>
      <dgm:t>
        <a:bodyPr/>
        <a:lstStyle/>
        <a:p>
          <a:r>
            <a:rPr lang="de-DE" sz="1600" dirty="0"/>
            <a:t>Stärkung des </a:t>
          </a:r>
          <a:r>
            <a:rPr lang="de-DE" sz="1600" dirty="0" err="1" smtClean="0"/>
            <a:t>Selbstwer-tes</a:t>
          </a:r>
          <a:r>
            <a:rPr lang="de-DE" sz="1600" dirty="0" smtClean="0"/>
            <a:t> </a:t>
          </a:r>
          <a:r>
            <a:rPr lang="de-DE" sz="1600" dirty="0"/>
            <a:t>entsteht</a:t>
          </a:r>
        </a:p>
      </dgm:t>
    </dgm:pt>
    <dgm:pt modelId="{ABEE4DD6-C93E-6847-8EF6-4FD86A2D7406}" type="parTrans" cxnId="{FF96DD0A-FF03-BD45-A664-69CC61DBEC39}">
      <dgm:prSet/>
      <dgm:spPr/>
      <dgm:t>
        <a:bodyPr/>
        <a:lstStyle/>
        <a:p>
          <a:endParaRPr lang="de-DE"/>
        </a:p>
      </dgm:t>
    </dgm:pt>
    <dgm:pt modelId="{738DBAE4-1275-F24B-A19E-3CFADE95B519}" type="sibTrans" cxnId="{FF96DD0A-FF03-BD45-A664-69CC61DBEC39}">
      <dgm:prSet/>
      <dgm:spPr/>
      <dgm:t>
        <a:bodyPr/>
        <a:lstStyle/>
        <a:p>
          <a:endParaRPr lang="de-DE"/>
        </a:p>
      </dgm:t>
    </dgm:pt>
    <dgm:pt modelId="{3733D5DC-C46C-FC49-9A97-EF74CCAF6711}">
      <dgm:prSet custT="1"/>
      <dgm:spPr/>
      <dgm:t>
        <a:bodyPr/>
        <a:lstStyle/>
        <a:p>
          <a:r>
            <a:rPr lang="de-DE" sz="1600" dirty="0"/>
            <a:t> </a:t>
          </a:r>
          <a:r>
            <a:rPr lang="de-DE" sz="1600" dirty="0" err="1" smtClean="0"/>
            <a:t>Koopera-tion</a:t>
          </a:r>
          <a:r>
            <a:rPr lang="de-DE" sz="1600" dirty="0" smtClean="0"/>
            <a:t> </a:t>
          </a:r>
          <a:r>
            <a:rPr lang="de-DE" sz="1600" dirty="0"/>
            <a:t>im Team stärken</a:t>
          </a:r>
        </a:p>
      </dgm:t>
    </dgm:pt>
    <dgm:pt modelId="{64C8ECAE-7729-FD40-8B21-A1BFD0B9323E}" type="parTrans" cxnId="{1AA79035-28C8-154D-A984-07EB90D5C6B0}">
      <dgm:prSet/>
      <dgm:spPr/>
      <dgm:t>
        <a:bodyPr/>
        <a:lstStyle/>
        <a:p>
          <a:endParaRPr lang="de-DE"/>
        </a:p>
      </dgm:t>
    </dgm:pt>
    <dgm:pt modelId="{089A3EF7-A940-784A-8775-3FC70BEC43FB}" type="sibTrans" cxnId="{1AA79035-28C8-154D-A984-07EB90D5C6B0}">
      <dgm:prSet/>
      <dgm:spPr/>
      <dgm:t>
        <a:bodyPr/>
        <a:lstStyle/>
        <a:p>
          <a:endParaRPr lang="de-DE"/>
        </a:p>
      </dgm:t>
    </dgm:pt>
    <dgm:pt modelId="{8E616068-8A88-174E-A140-4A89357AF33F}" type="pres">
      <dgm:prSet presAssocID="{734E4820-27C0-DC41-BEA9-0C6234732D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DE998B0-3B28-B440-92B4-441A9F9DACB6}" type="pres">
      <dgm:prSet presAssocID="{D17237E5-E1D6-7A4C-A92D-A9A7B44466D5}" presName="node" presStyleLbl="node1" presStyleIdx="0" presStyleCnt="5" custScaleY="100099" custRadScaleRad="1133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BD6C9C-B5CA-7648-870B-1F99439CD5A4}" type="pres">
      <dgm:prSet presAssocID="{8A3FF2AD-2EBE-4242-8065-E93B180EEAB4}" presName="sibTrans" presStyleLbl="sibTrans2D1" presStyleIdx="0" presStyleCnt="5"/>
      <dgm:spPr/>
      <dgm:t>
        <a:bodyPr/>
        <a:lstStyle/>
        <a:p>
          <a:endParaRPr lang="de-DE"/>
        </a:p>
      </dgm:t>
    </dgm:pt>
    <dgm:pt modelId="{F31A85B7-383E-2241-B482-80C298034A18}" type="pres">
      <dgm:prSet presAssocID="{8A3FF2AD-2EBE-4242-8065-E93B180EEAB4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ECF70CD8-5AC0-8C4F-A798-E39D6A05FF37}" type="pres">
      <dgm:prSet presAssocID="{D639A13A-3102-4B44-97A9-3A438B8712A4}" presName="node" presStyleLbl="node1" presStyleIdx="1" presStyleCnt="5" custScaleY="1000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28926D-4CD7-9B4E-9DE5-F8C375735ACC}" type="pres">
      <dgm:prSet presAssocID="{76429D07-BF09-8D40-BFA3-B3B32A30E2E0}" presName="sibTrans" presStyleLbl="sibTrans2D1" presStyleIdx="1" presStyleCnt="5"/>
      <dgm:spPr/>
      <dgm:t>
        <a:bodyPr/>
        <a:lstStyle/>
        <a:p>
          <a:endParaRPr lang="de-DE"/>
        </a:p>
      </dgm:t>
    </dgm:pt>
    <dgm:pt modelId="{0EADD401-72DB-AA47-B63A-9F33F8C80D94}" type="pres">
      <dgm:prSet presAssocID="{76429D07-BF09-8D40-BFA3-B3B32A30E2E0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AE4A7EED-2BCD-AC4C-B82D-C78DB71FCA17}" type="pres">
      <dgm:prSet presAssocID="{3733D5DC-C46C-FC49-9A97-EF74CCAF6711}" presName="node" presStyleLbl="node1" presStyleIdx="2" presStyleCnt="5" custScaleY="1000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88F9D6-6DE8-C84A-9939-75D06A0FC3F2}" type="pres">
      <dgm:prSet presAssocID="{089A3EF7-A940-784A-8775-3FC70BEC43FB}" presName="sibTrans" presStyleLbl="sibTrans2D1" presStyleIdx="2" presStyleCnt="5"/>
      <dgm:spPr/>
      <dgm:t>
        <a:bodyPr/>
        <a:lstStyle/>
        <a:p>
          <a:endParaRPr lang="de-DE"/>
        </a:p>
      </dgm:t>
    </dgm:pt>
    <dgm:pt modelId="{A6233634-3416-5E4E-88B4-C081530B2D9F}" type="pres">
      <dgm:prSet presAssocID="{089A3EF7-A940-784A-8775-3FC70BEC43FB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47EE9482-08F9-A648-B354-050FDFEACBB6}" type="pres">
      <dgm:prSet presAssocID="{BAEFBCC8-0587-BC49-8B7E-02D943DF15A9}" presName="node" presStyleLbl="node1" presStyleIdx="3" presStyleCnt="5" custScaleY="1000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25EFD7-C78E-D346-85FB-C7B98456904A}" type="pres">
      <dgm:prSet presAssocID="{3C893BDA-D0E0-EA43-BA2D-C68AD1955F5D}" presName="sibTrans" presStyleLbl="sibTrans2D1" presStyleIdx="3" presStyleCnt="5"/>
      <dgm:spPr/>
      <dgm:t>
        <a:bodyPr/>
        <a:lstStyle/>
        <a:p>
          <a:endParaRPr lang="de-DE"/>
        </a:p>
      </dgm:t>
    </dgm:pt>
    <dgm:pt modelId="{CCE7E9D0-0E51-2544-B2EC-6DC4CD3FE335}" type="pres">
      <dgm:prSet presAssocID="{3C893BDA-D0E0-EA43-BA2D-C68AD1955F5D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0491C515-CD2D-324A-862C-179548E34EFD}" type="pres">
      <dgm:prSet presAssocID="{DCBC9F8D-4940-2344-BF97-F7C027A6393A}" presName="node" presStyleLbl="node1" presStyleIdx="4" presStyleCnt="5" custScaleY="1000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25F826-7202-B24E-9C47-59889C35C56F}" type="pres">
      <dgm:prSet presAssocID="{738DBAE4-1275-F24B-A19E-3CFADE95B519}" presName="sibTrans" presStyleLbl="sibTrans2D1" presStyleIdx="4" presStyleCnt="5"/>
      <dgm:spPr/>
      <dgm:t>
        <a:bodyPr/>
        <a:lstStyle/>
        <a:p>
          <a:endParaRPr lang="de-DE"/>
        </a:p>
      </dgm:t>
    </dgm:pt>
    <dgm:pt modelId="{C3E2790B-B051-4045-B2A9-3695E979AFEB}" type="pres">
      <dgm:prSet presAssocID="{738DBAE4-1275-F24B-A19E-3CFADE95B519}" presName="connectorText" presStyleLbl="sibTrans2D1" presStyleIdx="4" presStyleCnt="5"/>
      <dgm:spPr/>
      <dgm:t>
        <a:bodyPr/>
        <a:lstStyle/>
        <a:p>
          <a:endParaRPr lang="de-DE"/>
        </a:p>
      </dgm:t>
    </dgm:pt>
  </dgm:ptLst>
  <dgm:cxnLst>
    <dgm:cxn modelId="{0766CB36-174B-6C47-806C-31C89FEC45EF}" type="presOf" srcId="{8A3FF2AD-2EBE-4242-8065-E93B180EEAB4}" destId="{84BD6C9C-B5CA-7648-870B-1F99439CD5A4}" srcOrd="0" destOrd="0" presId="urn:microsoft.com/office/officeart/2005/8/layout/cycle2"/>
    <dgm:cxn modelId="{44E3D43E-B4F0-8743-B04B-85523B4908C6}" type="presOf" srcId="{738DBAE4-1275-F24B-A19E-3CFADE95B519}" destId="{C3E2790B-B051-4045-B2A9-3695E979AFEB}" srcOrd="1" destOrd="0" presId="urn:microsoft.com/office/officeart/2005/8/layout/cycle2"/>
    <dgm:cxn modelId="{D28F085F-E688-1D41-90D5-A594172EC636}" type="presOf" srcId="{089A3EF7-A940-784A-8775-3FC70BEC43FB}" destId="{A6233634-3416-5E4E-88B4-C081530B2D9F}" srcOrd="1" destOrd="0" presId="urn:microsoft.com/office/officeart/2005/8/layout/cycle2"/>
    <dgm:cxn modelId="{A9FF85AE-8E3A-DA4E-9E93-E0FF19159DC8}" type="presOf" srcId="{76429D07-BF09-8D40-BFA3-B3B32A30E2E0}" destId="{0EADD401-72DB-AA47-B63A-9F33F8C80D94}" srcOrd="1" destOrd="0" presId="urn:microsoft.com/office/officeart/2005/8/layout/cycle2"/>
    <dgm:cxn modelId="{F5904113-C41C-9744-8E62-BF28DDFA78E8}" srcId="{734E4820-27C0-DC41-BEA9-0C6234732D97}" destId="{BAEFBCC8-0587-BC49-8B7E-02D943DF15A9}" srcOrd="3" destOrd="0" parTransId="{923A8545-86B6-9E40-ACC2-EC913F37A730}" sibTransId="{3C893BDA-D0E0-EA43-BA2D-C68AD1955F5D}"/>
    <dgm:cxn modelId="{1AA79035-28C8-154D-A984-07EB90D5C6B0}" srcId="{734E4820-27C0-DC41-BEA9-0C6234732D97}" destId="{3733D5DC-C46C-FC49-9A97-EF74CCAF6711}" srcOrd="2" destOrd="0" parTransId="{64C8ECAE-7729-FD40-8B21-A1BFD0B9323E}" sibTransId="{089A3EF7-A940-784A-8775-3FC70BEC43FB}"/>
    <dgm:cxn modelId="{FD23FA24-DA06-0F4B-8464-DBAACDC0AE1D}" srcId="{734E4820-27C0-DC41-BEA9-0C6234732D97}" destId="{D17237E5-E1D6-7A4C-A92D-A9A7B44466D5}" srcOrd="0" destOrd="0" parTransId="{C48D4B85-29F2-2C45-9DC8-3446528884DA}" sibTransId="{8A3FF2AD-2EBE-4242-8065-E93B180EEAB4}"/>
    <dgm:cxn modelId="{598C488E-A237-5047-802B-5CBB6CD97C2C}" type="presOf" srcId="{3733D5DC-C46C-FC49-9A97-EF74CCAF6711}" destId="{AE4A7EED-2BCD-AC4C-B82D-C78DB71FCA17}" srcOrd="0" destOrd="0" presId="urn:microsoft.com/office/officeart/2005/8/layout/cycle2"/>
    <dgm:cxn modelId="{FF96DD0A-FF03-BD45-A664-69CC61DBEC39}" srcId="{734E4820-27C0-DC41-BEA9-0C6234732D97}" destId="{DCBC9F8D-4940-2344-BF97-F7C027A6393A}" srcOrd="4" destOrd="0" parTransId="{ABEE4DD6-C93E-6847-8EF6-4FD86A2D7406}" sibTransId="{738DBAE4-1275-F24B-A19E-3CFADE95B519}"/>
    <dgm:cxn modelId="{D218D93D-7E27-B549-B580-F35726748E3D}" type="presOf" srcId="{3C893BDA-D0E0-EA43-BA2D-C68AD1955F5D}" destId="{CCE7E9D0-0E51-2544-B2EC-6DC4CD3FE335}" srcOrd="1" destOrd="0" presId="urn:microsoft.com/office/officeart/2005/8/layout/cycle2"/>
    <dgm:cxn modelId="{A655963F-4BFB-3F45-9558-0ADC77D7A5EA}" type="presOf" srcId="{734E4820-27C0-DC41-BEA9-0C6234732D97}" destId="{8E616068-8A88-174E-A140-4A89357AF33F}" srcOrd="0" destOrd="0" presId="urn:microsoft.com/office/officeart/2005/8/layout/cycle2"/>
    <dgm:cxn modelId="{DB98D358-8208-B74A-B974-8D0A8AE02828}" type="presOf" srcId="{BAEFBCC8-0587-BC49-8B7E-02D943DF15A9}" destId="{47EE9482-08F9-A648-B354-050FDFEACBB6}" srcOrd="0" destOrd="0" presId="urn:microsoft.com/office/officeart/2005/8/layout/cycle2"/>
    <dgm:cxn modelId="{603FEA9A-DBD2-0844-ADAF-5B1588BD9D0B}" type="presOf" srcId="{3C893BDA-D0E0-EA43-BA2D-C68AD1955F5D}" destId="{C525EFD7-C78E-D346-85FB-C7B98456904A}" srcOrd="0" destOrd="0" presId="urn:microsoft.com/office/officeart/2005/8/layout/cycle2"/>
    <dgm:cxn modelId="{8ADCB794-4FDE-E449-AA64-B5E191CCA4A5}" type="presOf" srcId="{DCBC9F8D-4940-2344-BF97-F7C027A6393A}" destId="{0491C515-CD2D-324A-862C-179548E34EFD}" srcOrd="0" destOrd="0" presId="urn:microsoft.com/office/officeart/2005/8/layout/cycle2"/>
    <dgm:cxn modelId="{86925B65-AE59-D047-82B9-6DEC78827B23}" type="presOf" srcId="{089A3EF7-A940-784A-8775-3FC70BEC43FB}" destId="{A088F9D6-6DE8-C84A-9939-75D06A0FC3F2}" srcOrd="0" destOrd="0" presId="urn:microsoft.com/office/officeart/2005/8/layout/cycle2"/>
    <dgm:cxn modelId="{FC46463D-3BAA-4546-A6E5-E4F35F01D123}" type="presOf" srcId="{738DBAE4-1275-F24B-A19E-3CFADE95B519}" destId="{D725F826-7202-B24E-9C47-59889C35C56F}" srcOrd="0" destOrd="0" presId="urn:microsoft.com/office/officeart/2005/8/layout/cycle2"/>
    <dgm:cxn modelId="{680B4768-D5F0-F643-986C-D53511A71734}" type="presOf" srcId="{D639A13A-3102-4B44-97A9-3A438B8712A4}" destId="{ECF70CD8-5AC0-8C4F-A798-E39D6A05FF37}" srcOrd="0" destOrd="0" presId="urn:microsoft.com/office/officeart/2005/8/layout/cycle2"/>
    <dgm:cxn modelId="{826122C6-582E-A640-ABD6-8B03D0FBA5FC}" type="presOf" srcId="{8A3FF2AD-2EBE-4242-8065-E93B180EEAB4}" destId="{F31A85B7-383E-2241-B482-80C298034A18}" srcOrd="1" destOrd="0" presId="urn:microsoft.com/office/officeart/2005/8/layout/cycle2"/>
    <dgm:cxn modelId="{560C5825-5ABB-0843-9EED-02F8EC8B3173}" srcId="{734E4820-27C0-DC41-BEA9-0C6234732D97}" destId="{D639A13A-3102-4B44-97A9-3A438B8712A4}" srcOrd="1" destOrd="0" parTransId="{73CD821E-8B2F-2F49-9B59-F0C3E62B42E3}" sibTransId="{76429D07-BF09-8D40-BFA3-B3B32A30E2E0}"/>
    <dgm:cxn modelId="{2723EA77-DD9E-0146-BA66-09AE65E442D8}" type="presOf" srcId="{76429D07-BF09-8D40-BFA3-B3B32A30E2E0}" destId="{8028926D-4CD7-9B4E-9DE5-F8C375735ACC}" srcOrd="0" destOrd="0" presId="urn:microsoft.com/office/officeart/2005/8/layout/cycle2"/>
    <dgm:cxn modelId="{10FE9080-414B-824C-B381-F180A7B19E5B}" type="presOf" srcId="{D17237E5-E1D6-7A4C-A92D-A9A7B44466D5}" destId="{7DE998B0-3B28-B440-92B4-441A9F9DACB6}" srcOrd="0" destOrd="0" presId="urn:microsoft.com/office/officeart/2005/8/layout/cycle2"/>
    <dgm:cxn modelId="{D9BA6620-DBB3-5945-BD8F-E71E08F3E00B}" type="presParOf" srcId="{8E616068-8A88-174E-A140-4A89357AF33F}" destId="{7DE998B0-3B28-B440-92B4-441A9F9DACB6}" srcOrd="0" destOrd="0" presId="urn:microsoft.com/office/officeart/2005/8/layout/cycle2"/>
    <dgm:cxn modelId="{9AF96BF4-82EF-5744-8D7B-AE9F7C27059A}" type="presParOf" srcId="{8E616068-8A88-174E-A140-4A89357AF33F}" destId="{84BD6C9C-B5CA-7648-870B-1F99439CD5A4}" srcOrd="1" destOrd="0" presId="urn:microsoft.com/office/officeart/2005/8/layout/cycle2"/>
    <dgm:cxn modelId="{E1B736B8-4437-0A44-BDCE-DD433FC934C7}" type="presParOf" srcId="{84BD6C9C-B5CA-7648-870B-1F99439CD5A4}" destId="{F31A85B7-383E-2241-B482-80C298034A18}" srcOrd="0" destOrd="0" presId="urn:microsoft.com/office/officeart/2005/8/layout/cycle2"/>
    <dgm:cxn modelId="{C08399CD-472F-1F49-942C-E36398DF5B4A}" type="presParOf" srcId="{8E616068-8A88-174E-A140-4A89357AF33F}" destId="{ECF70CD8-5AC0-8C4F-A798-E39D6A05FF37}" srcOrd="2" destOrd="0" presId="urn:microsoft.com/office/officeart/2005/8/layout/cycle2"/>
    <dgm:cxn modelId="{77F40A78-CDEE-1E41-8C41-913CC4D8882A}" type="presParOf" srcId="{8E616068-8A88-174E-A140-4A89357AF33F}" destId="{8028926D-4CD7-9B4E-9DE5-F8C375735ACC}" srcOrd="3" destOrd="0" presId="urn:microsoft.com/office/officeart/2005/8/layout/cycle2"/>
    <dgm:cxn modelId="{0C1977DE-AC35-D44A-A3B1-7A48BB07EDA7}" type="presParOf" srcId="{8028926D-4CD7-9B4E-9DE5-F8C375735ACC}" destId="{0EADD401-72DB-AA47-B63A-9F33F8C80D94}" srcOrd="0" destOrd="0" presId="urn:microsoft.com/office/officeart/2005/8/layout/cycle2"/>
    <dgm:cxn modelId="{3DF737A6-4368-3245-88A3-31BF139BEAE9}" type="presParOf" srcId="{8E616068-8A88-174E-A140-4A89357AF33F}" destId="{AE4A7EED-2BCD-AC4C-B82D-C78DB71FCA17}" srcOrd="4" destOrd="0" presId="urn:microsoft.com/office/officeart/2005/8/layout/cycle2"/>
    <dgm:cxn modelId="{6B8A1DB9-96B9-0F46-B7E0-49D8F25048D4}" type="presParOf" srcId="{8E616068-8A88-174E-A140-4A89357AF33F}" destId="{A088F9D6-6DE8-C84A-9939-75D06A0FC3F2}" srcOrd="5" destOrd="0" presId="urn:microsoft.com/office/officeart/2005/8/layout/cycle2"/>
    <dgm:cxn modelId="{6B9270F5-D244-6B4E-B620-3FE05D5EA78A}" type="presParOf" srcId="{A088F9D6-6DE8-C84A-9939-75D06A0FC3F2}" destId="{A6233634-3416-5E4E-88B4-C081530B2D9F}" srcOrd="0" destOrd="0" presId="urn:microsoft.com/office/officeart/2005/8/layout/cycle2"/>
    <dgm:cxn modelId="{9820E9EE-2B40-CF4E-A347-9B338BE61D92}" type="presParOf" srcId="{8E616068-8A88-174E-A140-4A89357AF33F}" destId="{47EE9482-08F9-A648-B354-050FDFEACBB6}" srcOrd="6" destOrd="0" presId="urn:microsoft.com/office/officeart/2005/8/layout/cycle2"/>
    <dgm:cxn modelId="{41EDAC01-8D1F-7843-9ABD-CA7C340C6FF3}" type="presParOf" srcId="{8E616068-8A88-174E-A140-4A89357AF33F}" destId="{C525EFD7-C78E-D346-85FB-C7B98456904A}" srcOrd="7" destOrd="0" presId="urn:microsoft.com/office/officeart/2005/8/layout/cycle2"/>
    <dgm:cxn modelId="{0E943E0B-097D-C44A-BD7D-C3532C480A96}" type="presParOf" srcId="{C525EFD7-C78E-D346-85FB-C7B98456904A}" destId="{CCE7E9D0-0E51-2544-B2EC-6DC4CD3FE335}" srcOrd="0" destOrd="0" presId="urn:microsoft.com/office/officeart/2005/8/layout/cycle2"/>
    <dgm:cxn modelId="{218EF38D-072A-6F41-8F64-915B59E6149E}" type="presParOf" srcId="{8E616068-8A88-174E-A140-4A89357AF33F}" destId="{0491C515-CD2D-324A-862C-179548E34EFD}" srcOrd="8" destOrd="0" presId="urn:microsoft.com/office/officeart/2005/8/layout/cycle2"/>
    <dgm:cxn modelId="{DA9BAF49-8EE0-8246-8A3F-08136C02F30C}" type="presParOf" srcId="{8E616068-8A88-174E-A140-4A89357AF33F}" destId="{D725F826-7202-B24E-9C47-59889C35C56F}" srcOrd="9" destOrd="0" presId="urn:microsoft.com/office/officeart/2005/8/layout/cycle2"/>
    <dgm:cxn modelId="{BD2BF84C-532D-744F-B910-E8E515A2103F}" type="presParOf" srcId="{D725F826-7202-B24E-9C47-59889C35C56F}" destId="{C3E2790B-B051-4045-B2A9-3695E979AF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0B751-0378-7644-8826-0DCA241287EB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ACBE0935-D25F-A242-8B1F-E6E9AAFF2F83}">
      <dgm:prSet custT="1"/>
      <dgm:spPr/>
      <dgm:t>
        <a:bodyPr/>
        <a:lstStyle/>
        <a:p>
          <a:r>
            <a:rPr lang="de-DE" sz="2000" dirty="0"/>
            <a:t>Klassenstufe 5 &amp; 6 </a:t>
          </a:r>
        </a:p>
        <a:p>
          <a:r>
            <a:rPr lang="de-DE" sz="2000" dirty="0"/>
            <a:t>Arbeit </a:t>
          </a:r>
          <a:r>
            <a:rPr lang="de-DE" sz="2000" dirty="0" smtClean="0"/>
            <a:t>mit H. Stieglbauer</a:t>
          </a:r>
          <a:endParaRPr lang="de-DE" sz="2000" dirty="0"/>
        </a:p>
      </dgm:t>
    </dgm:pt>
    <dgm:pt modelId="{4F760CAE-7005-2142-94DA-46682F3C5BBC}" type="parTrans" cxnId="{AD045EDA-D9CD-6C4B-9400-718875A22D96}">
      <dgm:prSet/>
      <dgm:spPr/>
      <dgm:t>
        <a:bodyPr/>
        <a:lstStyle/>
        <a:p>
          <a:endParaRPr lang="de-DE"/>
        </a:p>
      </dgm:t>
    </dgm:pt>
    <dgm:pt modelId="{4DEF1874-4924-504F-9DAB-17CB80F301FD}" type="sibTrans" cxnId="{AD045EDA-D9CD-6C4B-9400-718875A22D96}">
      <dgm:prSet/>
      <dgm:spPr/>
      <dgm:t>
        <a:bodyPr/>
        <a:lstStyle/>
        <a:p>
          <a:endParaRPr lang="de-DE"/>
        </a:p>
      </dgm:t>
    </dgm:pt>
    <dgm:pt modelId="{455BF7CD-C854-B748-9336-99DAA86C1D01}">
      <dgm:prSet custT="1"/>
      <dgm:spPr/>
      <dgm:t>
        <a:bodyPr/>
        <a:lstStyle/>
        <a:p>
          <a:r>
            <a:rPr lang="de-DE" sz="2000" dirty="0"/>
            <a:t>kleinere Projekte        machten den Anfang</a:t>
          </a:r>
        </a:p>
      </dgm:t>
    </dgm:pt>
    <dgm:pt modelId="{F1DAEE5E-8902-F545-94F5-10516B940686}" type="parTrans" cxnId="{24872112-577A-5C43-859C-670164541C0E}">
      <dgm:prSet/>
      <dgm:spPr/>
      <dgm:t>
        <a:bodyPr/>
        <a:lstStyle/>
        <a:p>
          <a:endParaRPr lang="de-DE"/>
        </a:p>
      </dgm:t>
    </dgm:pt>
    <dgm:pt modelId="{AF40E64C-7C00-A84C-B974-536AD8C47F1E}" type="sibTrans" cxnId="{24872112-577A-5C43-859C-670164541C0E}">
      <dgm:prSet/>
      <dgm:spPr/>
      <dgm:t>
        <a:bodyPr/>
        <a:lstStyle/>
        <a:p>
          <a:endParaRPr lang="de-DE"/>
        </a:p>
      </dgm:t>
    </dgm:pt>
    <dgm:pt modelId="{56A96713-E214-9848-8DE5-827D522CD629}" type="pres">
      <dgm:prSet presAssocID="{DAD0B751-0378-7644-8826-0DCA241287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81D894-4CCA-2546-8C84-43256CA2ADE4}" type="pres">
      <dgm:prSet presAssocID="{ACBE0935-D25F-A242-8B1F-E6E9AAFF2F83}" presName="composite" presStyleCnt="0"/>
      <dgm:spPr/>
    </dgm:pt>
    <dgm:pt modelId="{0F5EFD1F-AA83-224F-BAC4-59EE0DF98533}" type="pres">
      <dgm:prSet presAssocID="{ACBE0935-D25F-A242-8B1F-E6E9AAFF2F83}" presName="imgShp" presStyleLbl="fgImgPlace1" presStyleIdx="0" presStyleCnt="2"/>
      <dgm:spPr/>
    </dgm:pt>
    <dgm:pt modelId="{54035086-CEDD-F34F-AD37-F3DCEF06F684}" type="pres">
      <dgm:prSet presAssocID="{ACBE0935-D25F-A242-8B1F-E6E9AAFF2F8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B901E3-EC69-3547-86D5-35D7738883A8}" type="pres">
      <dgm:prSet presAssocID="{4DEF1874-4924-504F-9DAB-17CB80F301FD}" presName="spacing" presStyleCnt="0"/>
      <dgm:spPr/>
    </dgm:pt>
    <dgm:pt modelId="{EB3F4E09-D5F8-514D-B18E-737C7658AE29}" type="pres">
      <dgm:prSet presAssocID="{455BF7CD-C854-B748-9336-99DAA86C1D01}" presName="composite" presStyleCnt="0"/>
      <dgm:spPr/>
    </dgm:pt>
    <dgm:pt modelId="{91CF1198-D70D-F04E-87D2-994A93393F28}" type="pres">
      <dgm:prSet presAssocID="{455BF7CD-C854-B748-9336-99DAA86C1D01}" presName="imgShp" presStyleLbl="fgImgPlace1" presStyleIdx="1" presStyleCnt="2"/>
      <dgm:spPr/>
    </dgm:pt>
    <dgm:pt modelId="{4C8574CC-81AF-CF4C-9BF8-C7E449E3AFF4}" type="pres">
      <dgm:prSet presAssocID="{455BF7CD-C854-B748-9336-99DAA86C1D0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D045EDA-D9CD-6C4B-9400-718875A22D96}" srcId="{DAD0B751-0378-7644-8826-0DCA241287EB}" destId="{ACBE0935-D25F-A242-8B1F-E6E9AAFF2F83}" srcOrd="0" destOrd="0" parTransId="{4F760CAE-7005-2142-94DA-46682F3C5BBC}" sibTransId="{4DEF1874-4924-504F-9DAB-17CB80F301FD}"/>
    <dgm:cxn modelId="{24872112-577A-5C43-859C-670164541C0E}" srcId="{DAD0B751-0378-7644-8826-0DCA241287EB}" destId="{455BF7CD-C854-B748-9336-99DAA86C1D01}" srcOrd="1" destOrd="0" parTransId="{F1DAEE5E-8902-F545-94F5-10516B940686}" sibTransId="{AF40E64C-7C00-A84C-B974-536AD8C47F1E}"/>
    <dgm:cxn modelId="{3647867B-39B4-F745-AEAA-804FCE302FAB}" type="presOf" srcId="{455BF7CD-C854-B748-9336-99DAA86C1D01}" destId="{4C8574CC-81AF-CF4C-9BF8-C7E449E3AFF4}" srcOrd="0" destOrd="0" presId="urn:microsoft.com/office/officeart/2005/8/layout/vList3"/>
    <dgm:cxn modelId="{CB72D41C-8692-5A4A-993D-1809A1C0F2DE}" type="presOf" srcId="{ACBE0935-D25F-A242-8B1F-E6E9AAFF2F83}" destId="{54035086-CEDD-F34F-AD37-F3DCEF06F684}" srcOrd="0" destOrd="0" presId="urn:microsoft.com/office/officeart/2005/8/layout/vList3"/>
    <dgm:cxn modelId="{AB21F54C-B876-BD4C-AA67-C9F1FAC63E8E}" type="presOf" srcId="{DAD0B751-0378-7644-8826-0DCA241287EB}" destId="{56A96713-E214-9848-8DE5-827D522CD629}" srcOrd="0" destOrd="0" presId="urn:microsoft.com/office/officeart/2005/8/layout/vList3"/>
    <dgm:cxn modelId="{6A151D2E-A69A-7045-A0F5-E8D2399A97AE}" type="presParOf" srcId="{56A96713-E214-9848-8DE5-827D522CD629}" destId="{2881D894-4CCA-2546-8C84-43256CA2ADE4}" srcOrd="0" destOrd="0" presId="urn:microsoft.com/office/officeart/2005/8/layout/vList3"/>
    <dgm:cxn modelId="{F2F76624-B438-F64A-B591-35F3709D0E85}" type="presParOf" srcId="{2881D894-4CCA-2546-8C84-43256CA2ADE4}" destId="{0F5EFD1F-AA83-224F-BAC4-59EE0DF98533}" srcOrd="0" destOrd="0" presId="urn:microsoft.com/office/officeart/2005/8/layout/vList3"/>
    <dgm:cxn modelId="{F793A254-ED47-774B-9832-634042CCA610}" type="presParOf" srcId="{2881D894-4CCA-2546-8C84-43256CA2ADE4}" destId="{54035086-CEDD-F34F-AD37-F3DCEF06F684}" srcOrd="1" destOrd="0" presId="urn:microsoft.com/office/officeart/2005/8/layout/vList3"/>
    <dgm:cxn modelId="{D202A2AB-10F0-2243-BD9B-E5E2A4C8EE5C}" type="presParOf" srcId="{56A96713-E214-9848-8DE5-827D522CD629}" destId="{1AB901E3-EC69-3547-86D5-35D7738883A8}" srcOrd="1" destOrd="0" presId="urn:microsoft.com/office/officeart/2005/8/layout/vList3"/>
    <dgm:cxn modelId="{17032F04-69C5-D347-96A8-D064F7846CD9}" type="presParOf" srcId="{56A96713-E214-9848-8DE5-827D522CD629}" destId="{EB3F4E09-D5F8-514D-B18E-737C7658AE29}" srcOrd="2" destOrd="0" presId="urn:microsoft.com/office/officeart/2005/8/layout/vList3"/>
    <dgm:cxn modelId="{E6A4A647-887E-A647-9E3E-CE17A317DE13}" type="presParOf" srcId="{EB3F4E09-D5F8-514D-B18E-737C7658AE29}" destId="{91CF1198-D70D-F04E-87D2-994A93393F28}" srcOrd="0" destOrd="0" presId="urn:microsoft.com/office/officeart/2005/8/layout/vList3"/>
    <dgm:cxn modelId="{32D74050-0A36-9C44-AD06-B7DFDBA4139E}" type="presParOf" srcId="{EB3F4E09-D5F8-514D-B18E-737C7658AE29}" destId="{4C8574CC-81AF-CF4C-9BF8-C7E449E3AF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85B7D-CE05-EB41-B44B-A674156166E5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BA1FD387-86B7-9B41-8598-1C87CAF6B342}">
      <dgm:prSet phldrT="[Text]" custT="1"/>
      <dgm:spPr/>
      <dgm:t>
        <a:bodyPr/>
        <a:lstStyle/>
        <a:p>
          <a:r>
            <a:rPr lang="de-DE" sz="2000" dirty="0">
              <a:solidFill>
                <a:schemeClr val="bg1">
                  <a:lumMod val="95000"/>
                </a:schemeClr>
              </a:solidFill>
            </a:rPr>
            <a:t>Weniger</a:t>
          </a:r>
        </a:p>
        <a:p>
          <a:r>
            <a:rPr lang="de-DE" sz="2000" dirty="0">
              <a:solidFill>
                <a:schemeClr val="bg1">
                  <a:lumMod val="95000"/>
                </a:schemeClr>
              </a:solidFill>
            </a:rPr>
            <a:t>Streit auf dem Hof</a:t>
          </a:r>
        </a:p>
      </dgm:t>
    </dgm:pt>
    <dgm:pt modelId="{C5E29F92-2086-4C47-A30D-B55BA8374FA7}" type="parTrans" cxnId="{23AF5471-5AD3-5C4D-A3E2-CDCDE8413D8B}">
      <dgm:prSet/>
      <dgm:spPr/>
      <dgm:t>
        <a:bodyPr/>
        <a:lstStyle/>
        <a:p>
          <a:endParaRPr lang="de-DE"/>
        </a:p>
      </dgm:t>
    </dgm:pt>
    <dgm:pt modelId="{B6B2B605-F085-B646-BC40-B6EEAA310C7A}" type="sibTrans" cxnId="{23AF5471-5AD3-5C4D-A3E2-CDCDE8413D8B}">
      <dgm:prSet/>
      <dgm:spPr/>
      <dgm:t>
        <a:bodyPr/>
        <a:lstStyle/>
        <a:p>
          <a:endParaRPr lang="de-DE"/>
        </a:p>
      </dgm:t>
    </dgm:pt>
    <dgm:pt modelId="{837A46EB-D0B3-6F46-A02F-8475A1A356B9}">
      <dgm:prSet phldrT="[Text]" custT="1"/>
      <dgm:spPr/>
      <dgm:t>
        <a:bodyPr/>
        <a:lstStyle/>
        <a:p>
          <a:r>
            <a:rPr lang="de-DE" sz="2000" dirty="0">
              <a:solidFill>
                <a:schemeClr val="bg1">
                  <a:lumMod val="95000"/>
                </a:schemeClr>
              </a:solidFill>
            </a:rPr>
            <a:t>Weniger </a:t>
          </a:r>
          <a:r>
            <a:rPr lang="de-DE" sz="2000" dirty="0" smtClean="0">
              <a:solidFill>
                <a:schemeClr val="bg1">
                  <a:lumMod val="95000"/>
                </a:schemeClr>
              </a:solidFill>
            </a:rPr>
            <a:t>Klassen-konferenzen</a:t>
          </a:r>
          <a:endParaRPr lang="de-DE" sz="2000" dirty="0">
            <a:solidFill>
              <a:schemeClr val="bg1">
                <a:lumMod val="95000"/>
              </a:schemeClr>
            </a:solidFill>
          </a:endParaRPr>
        </a:p>
      </dgm:t>
    </dgm:pt>
    <dgm:pt modelId="{F16029EA-9042-5D48-82EA-06573057C299}" type="parTrans" cxnId="{D4C718E9-452E-9548-9DAD-C21371D9846E}">
      <dgm:prSet/>
      <dgm:spPr/>
      <dgm:t>
        <a:bodyPr/>
        <a:lstStyle/>
        <a:p>
          <a:endParaRPr lang="de-DE"/>
        </a:p>
      </dgm:t>
    </dgm:pt>
    <dgm:pt modelId="{65B29E2D-2DD7-884F-94C7-73841E317F40}" type="sibTrans" cxnId="{D4C718E9-452E-9548-9DAD-C21371D9846E}">
      <dgm:prSet/>
      <dgm:spPr/>
      <dgm:t>
        <a:bodyPr/>
        <a:lstStyle/>
        <a:p>
          <a:endParaRPr lang="de-DE"/>
        </a:p>
      </dgm:t>
    </dgm:pt>
    <dgm:pt modelId="{37995432-541B-C346-9AEE-5E8F61040FD5}">
      <dgm:prSet phldrT="[Text]" custT="1"/>
      <dgm:spPr/>
      <dgm:t>
        <a:bodyPr/>
        <a:lstStyle/>
        <a:p>
          <a:r>
            <a:rPr lang="de-DE" sz="2000" dirty="0">
              <a:solidFill>
                <a:schemeClr val="bg1">
                  <a:lumMod val="95000"/>
                </a:schemeClr>
              </a:solidFill>
            </a:rPr>
            <a:t>Mehr Fokus auf Schule mit Courage</a:t>
          </a:r>
        </a:p>
        <a:p>
          <a:endParaRPr lang="de-DE" sz="1800" dirty="0"/>
        </a:p>
      </dgm:t>
    </dgm:pt>
    <dgm:pt modelId="{510458FA-6F7F-FA49-8CC0-B44AB6DB939C}" type="parTrans" cxnId="{831209F4-ED78-2A46-B62F-7AC2374C32D2}">
      <dgm:prSet/>
      <dgm:spPr/>
      <dgm:t>
        <a:bodyPr/>
        <a:lstStyle/>
        <a:p>
          <a:endParaRPr lang="de-DE"/>
        </a:p>
      </dgm:t>
    </dgm:pt>
    <dgm:pt modelId="{B1D1C596-220B-804F-95DA-2EC99DDE6988}" type="sibTrans" cxnId="{831209F4-ED78-2A46-B62F-7AC2374C32D2}">
      <dgm:prSet/>
      <dgm:spPr/>
      <dgm:t>
        <a:bodyPr/>
        <a:lstStyle/>
        <a:p>
          <a:endParaRPr lang="de-DE"/>
        </a:p>
      </dgm:t>
    </dgm:pt>
    <dgm:pt modelId="{082F9349-31A5-2D4D-A287-FE4B230C6264}" type="pres">
      <dgm:prSet presAssocID="{F6785B7D-CE05-EB41-B44B-A674156166E5}" presName="compositeShape" presStyleCnt="0">
        <dgm:presLayoutVars>
          <dgm:chMax val="7"/>
          <dgm:dir/>
          <dgm:resizeHandles val="exact"/>
        </dgm:presLayoutVars>
      </dgm:prSet>
      <dgm:spPr/>
    </dgm:pt>
    <dgm:pt modelId="{B4D4B52A-156C-A74C-ADCE-76030062AA71}" type="pres">
      <dgm:prSet presAssocID="{BA1FD387-86B7-9B41-8598-1C87CAF6B342}" presName="circ1" presStyleLbl="vennNode1" presStyleIdx="0" presStyleCnt="3" custLinFactNeighborX="17930" custLinFactNeighborY="-2599"/>
      <dgm:spPr/>
      <dgm:t>
        <a:bodyPr/>
        <a:lstStyle/>
        <a:p>
          <a:endParaRPr lang="de-DE"/>
        </a:p>
      </dgm:t>
    </dgm:pt>
    <dgm:pt modelId="{8E11644D-27AC-3741-B1C8-F2AF80040DA5}" type="pres">
      <dgm:prSet presAssocID="{BA1FD387-86B7-9B41-8598-1C87CAF6B3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8AEC1B-E521-3745-B84B-C7845311954B}" type="pres">
      <dgm:prSet presAssocID="{837A46EB-D0B3-6F46-A02F-8475A1A356B9}" presName="circ2" presStyleLbl="vennNode1" presStyleIdx="1" presStyleCnt="3" custLinFactNeighborX="303" custLinFactNeighborY="-642"/>
      <dgm:spPr/>
      <dgm:t>
        <a:bodyPr/>
        <a:lstStyle/>
        <a:p>
          <a:endParaRPr lang="de-DE"/>
        </a:p>
      </dgm:t>
    </dgm:pt>
    <dgm:pt modelId="{B7157FD0-5ABB-524D-B002-C389A33E8D21}" type="pres">
      <dgm:prSet presAssocID="{837A46EB-D0B3-6F46-A02F-8475A1A356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A0E02F-B61C-B343-93EB-83D4E084D5CD}" type="pres">
      <dgm:prSet presAssocID="{37995432-541B-C346-9AEE-5E8F61040FD5}" presName="circ3" presStyleLbl="vennNode1" presStyleIdx="2" presStyleCnt="3"/>
      <dgm:spPr/>
      <dgm:t>
        <a:bodyPr/>
        <a:lstStyle/>
        <a:p>
          <a:endParaRPr lang="de-DE"/>
        </a:p>
      </dgm:t>
    </dgm:pt>
    <dgm:pt modelId="{002A9B6B-E49D-2D48-9715-5F51734C220B}" type="pres">
      <dgm:prSet presAssocID="{37995432-541B-C346-9AEE-5E8F61040F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1E3062-A3B0-4F46-AE86-5E1421F2CEC2}" type="presOf" srcId="{837A46EB-D0B3-6F46-A02F-8475A1A356B9}" destId="{F88AEC1B-E521-3745-B84B-C7845311954B}" srcOrd="0" destOrd="0" presId="urn:microsoft.com/office/officeart/2005/8/layout/venn1"/>
    <dgm:cxn modelId="{41CB1A4B-64F9-344D-A818-62833DB3F17D}" type="presOf" srcId="{BA1FD387-86B7-9B41-8598-1C87CAF6B342}" destId="{8E11644D-27AC-3741-B1C8-F2AF80040DA5}" srcOrd="1" destOrd="0" presId="urn:microsoft.com/office/officeart/2005/8/layout/venn1"/>
    <dgm:cxn modelId="{90E1FBD2-730A-5149-A9F0-BA94D4536B15}" type="presOf" srcId="{F6785B7D-CE05-EB41-B44B-A674156166E5}" destId="{082F9349-31A5-2D4D-A287-FE4B230C6264}" srcOrd="0" destOrd="0" presId="urn:microsoft.com/office/officeart/2005/8/layout/venn1"/>
    <dgm:cxn modelId="{D4C718E9-452E-9548-9DAD-C21371D9846E}" srcId="{F6785B7D-CE05-EB41-B44B-A674156166E5}" destId="{837A46EB-D0B3-6F46-A02F-8475A1A356B9}" srcOrd="1" destOrd="0" parTransId="{F16029EA-9042-5D48-82EA-06573057C299}" sibTransId="{65B29E2D-2DD7-884F-94C7-73841E317F40}"/>
    <dgm:cxn modelId="{23AF5471-5AD3-5C4D-A3E2-CDCDE8413D8B}" srcId="{F6785B7D-CE05-EB41-B44B-A674156166E5}" destId="{BA1FD387-86B7-9B41-8598-1C87CAF6B342}" srcOrd="0" destOrd="0" parTransId="{C5E29F92-2086-4C47-A30D-B55BA8374FA7}" sibTransId="{B6B2B605-F085-B646-BC40-B6EEAA310C7A}"/>
    <dgm:cxn modelId="{E085E8F2-A8EF-494C-89D9-90DA69922EB4}" type="presOf" srcId="{837A46EB-D0B3-6F46-A02F-8475A1A356B9}" destId="{B7157FD0-5ABB-524D-B002-C389A33E8D21}" srcOrd="1" destOrd="0" presId="urn:microsoft.com/office/officeart/2005/8/layout/venn1"/>
    <dgm:cxn modelId="{831209F4-ED78-2A46-B62F-7AC2374C32D2}" srcId="{F6785B7D-CE05-EB41-B44B-A674156166E5}" destId="{37995432-541B-C346-9AEE-5E8F61040FD5}" srcOrd="2" destOrd="0" parTransId="{510458FA-6F7F-FA49-8CC0-B44AB6DB939C}" sibTransId="{B1D1C596-220B-804F-95DA-2EC99DDE6988}"/>
    <dgm:cxn modelId="{265A9DF1-C46F-424C-9194-3600B5CFB11B}" type="presOf" srcId="{BA1FD387-86B7-9B41-8598-1C87CAF6B342}" destId="{B4D4B52A-156C-A74C-ADCE-76030062AA71}" srcOrd="0" destOrd="0" presId="urn:microsoft.com/office/officeart/2005/8/layout/venn1"/>
    <dgm:cxn modelId="{3E056643-95FC-B14C-BA15-406C4E45646E}" type="presOf" srcId="{37995432-541B-C346-9AEE-5E8F61040FD5}" destId="{C7A0E02F-B61C-B343-93EB-83D4E084D5CD}" srcOrd="0" destOrd="0" presId="urn:microsoft.com/office/officeart/2005/8/layout/venn1"/>
    <dgm:cxn modelId="{7AE9C502-3680-714E-BEC6-6BD995799406}" type="presOf" srcId="{37995432-541B-C346-9AEE-5E8F61040FD5}" destId="{002A9B6B-E49D-2D48-9715-5F51734C220B}" srcOrd="1" destOrd="0" presId="urn:microsoft.com/office/officeart/2005/8/layout/venn1"/>
    <dgm:cxn modelId="{86E52881-0EBD-7E4F-BF4E-F9EABD29D327}" type="presParOf" srcId="{082F9349-31A5-2D4D-A287-FE4B230C6264}" destId="{B4D4B52A-156C-A74C-ADCE-76030062AA71}" srcOrd="0" destOrd="0" presId="urn:microsoft.com/office/officeart/2005/8/layout/venn1"/>
    <dgm:cxn modelId="{B0364E5E-D594-6D49-B8F9-9F22FD06AECF}" type="presParOf" srcId="{082F9349-31A5-2D4D-A287-FE4B230C6264}" destId="{8E11644D-27AC-3741-B1C8-F2AF80040DA5}" srcOrd="1" destOrd="0" presId="urn:microsoft.com/office/officeart/2005/8/layout/venn1"/>
    <dgm:cxn modelId="{3BF75D90-14FA-9344-90A0-727353EEE883}" type="presParOf" srcId="{082F9349-31A5-2D4D-A287-FE4B230C6264}" destId="{F88AEC1B-E521-3745-B84B-C7845311954B}" srcOrd="2" destOrd="0" presId="urn:microsoft.com/office/officeart/2005/8/layout/venn1"/>
    <dgm:cxn modelId="{99B9C12F-F80F-3E41-811C-8D8DBAB5F01D}" type="presParOf" srcId="{082F9349-31A5-2D4D-A287-FE4B230C6264}" destId="{B7157FD0-5ABB-524D-B002-C389A33E8D21}" srcOrd="3" destOrd="0" presId="urn:microsoft.com/office/officeart/2005/8/layout/venn1"/>
    <dgm:cxn modelId="{CF4A6D79-FDF9-BE41-8E20-F6E7F204B0DE}" type="presParOf" srcId="{082F9349-31A5-2D4D-A287-FE4B230C6264}" destId="{C7A0E02F-B61C-B343-93EB-83D4E084D5CD}" srcOrd="4" destOrd="0" presId="urn:microsoft.com/office/officeart/2005/8/layout/venn1"/>
    <dgm:cxn modelId="{44A02B90-CFBB-0F4C-9F30-A3A977F86362}" type="presParOf" srcId="{082F9349-31A5-2D4D-A287-FE4B230C6264}" destId="{002A9B6B-E49D-2D48-9715-5F51734C22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CA908-111C-1045-882E-F82B01F22DE0}">
      <dsp:nvSpPr>
        <dsp:cNvPr id="0" name=""/>
        <dsp:cNvSpPr/>
      </dsp:nvSpPr>
      <dsp:spPr>
        <a:xfrm>
          <a:off x="-7071624" y="-937124"/>
          <a:ext cx="8417037" cy="8417037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D8DAF-FA7E-474B-A0B5-93A7897E77FF}">
      <dsp:nvSpPr>
        <dsp:cNvPr id="0" name=""/>
        <dsp:cNvSpPr/>
      </dsp:nvSpPr>
      <dsp:spPr>
        <a:xfrm>
          <a:off x="831619" y="737826"/>
          <a:ext cx="4049254" cy="12509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2924" tIns="45720" rIns="45720" bIns="45720" numCol="1" spcCol="1270" anchor="t" anchorCtr="0">
          <a:noAutofit/>
        </a:bodyPr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Eras Medium ITC" panose="020F0502020204030204" pitchFamily="34" charset="0"/>
              <a:cs typeface="Eras Medium ITC" panose="020F0502020204030204" pitchFamily="34" charset="0"/>
            </a:rPr>
            <a:t>2018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kern="1200" dirty="0" err="1"/>
            <a:t>Kultur_leben</a:t>
          </a:r>
          <a:r>
            <a:rPr lang="de-DE" sz="1600" kern="1200" dirty="0"/>
            <a:t>!- Schule </a:t>
          </a:r>
          <a:endParaRPr lang="de-DE" sz="1800" b="1" kern="1200" dirty="0">
            <a:latin typeface="Eras Medium ITC" panose="020F0502020204030204" pitchFamily="34" charset="0"/>
            <a:cs typeface="Eras Medium ITC" panose="020F0502020204030204" pitchFamily="34" charset="0"/>
          </a:endParaRPr>
        </a:p>
        <a:p>
          <a:pPr marL="0"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Schule ohne Rassismus - Schule mit Courage!</a:t>
          </a: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kern="1200" dirty="0"/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kern="1200" dirty="0"/>
        </a:p>
      </dsp:txBody>
      <dsp:txXfrm>
        <a:off x="831619" y="737826"/>
        <a:ext cx="4049254" cy="1250928"/>
      </dsp:txXfrm>
    </dsp:sp>
    <dsp:sp modelId="{70ED28E7-8B3D-CA45-91B8-174DEF630809}">
      <dsp:nvSpPr>
        <dsp:cNvPr id="0" name=""/>
        <dsp:cNvSpPr/>
      </dsp:nvSpPr>
      <dsp:spPr>
        <a:xfrm>
          <a:off x="73591" y="668869"/>
          <a:ext cx="1563660" cy="1563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BDD341-217A-2A4B-A902-F8F3FF27E0FB}">
      <dsp:nvSpPr>
        <dsp:cNvPr id="0" name=""/>
        <dsp:cNvSpPr/>
      </dsp:nvSpPr>
      <dsp:spPr>
        <a:xfrm>
          <a:off x="1320548" y="2454931"/>
          <a:ext cx="3594542" cy="1632924"/>
        </a:xfrm>
        <a:prstGeom prst="rect">
          <a:avLst/>
        </a:prstGeom>
        <a:gradFill rotWithShape="0">
          <a:gsLst>
            <a:gs pos="0">
              <a:schemeClr val="accent4">
                <a:hueOff val="-746664"/>
                <a:satOff val="-1561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46664"/>
                <a:satOff val="-1561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46664"/>
                <a:satOff val="-1561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29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latin typeface="Eras Medium ITC" panose="020F0502020204030204" pitchFamily="34" charset="0"/>
              <a:cs typeface="Eras Medium ITC" panose="020F0502020204030204" pitchFamily="34" charset="0"/>
            </a:rPr>
            <a:t>Erstellung Kulturfahrplan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Welche „Kultur“ wollen wir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Was soll sichtbar werden/ sein</a:t>
          </a:r>
        </a:p>
      </dsp:txBody>
      <dsp:txXfrm>
        <a:off x="1320548" y="2454931"/>
        <a:ext cx="3594542" cy="1632924"/>
      </dsp:txXfrm>
    </dsp:sp>
    <dsp:sp modelId="{93ACB22D-3C06-C142-989D-51B2FEC3ABF0}">
      <dsp:nvSpPr>
        <dsp:cNvPr id="0" name=""/>
        <dsp:cNvSpPr/>
      </dsp:nvSpPr>
      <dsp:spPr>
        <a:xfrm>
          <a:off x="538718" y="2489563"/>
          <a:ext cx="1563660" cy="1563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746664"/>
              <a:satOff val="-1561"/>
              <a:lumOff val="2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68C747-3F1E-0E47-9BEC-7F7DD88E95B2}">
      <dsp:nvSpPr>
        <dsp:cNvPr id="0" name=""/>
        <dsp:cNvSpPr/>
      </dsp:nvSpPr>
      <dsp:spPr>
        <a:xfrm>
          <a:off x="878915" y="4500975"/>
          <a:ext cx="4058487" cy="1579809"/>
        </a:xfrm>
        <a:prstGeom prst="rect">
          <a:avLst/>
        </a:prstGeom>
        <a:gradFill rotWithShape="0">
          <a:gsLst>
            <a:gs pos="0">
              <a:schemeClr val="accent4">
                <a:hueOff val="-1493329"/>
                <a:satOff val="-3122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493329"/>
                <a:satOff val="-3122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493329"/>
                <a:satOff val="-3122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292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latin typeface="Eras Medium ITC" panose="020F0502020204030204" pitchFamily="34" charset="0"/>
              <a:cs typeface="Eras Medium ITC" panose="020F0502020204030204" pitchFamily="34" charset="0"/>
            </a:rPr>
            <a:t>Fokus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Neue Streitkultur an der Schule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Anlehnung an: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Schule ohne Rassismus - Schule mit Courage  </a:t>
          </a:r>
        </a:p>
      </dsp:txBody>
      <dsp:txXfrm>
        <a:off x="878915" y="4500975"/>
        <a:ext cx="4058487" cy="1579809"/>
      </dsp:txXfrm>
    </dsp:sp>
    <dsp:sp modelId="{389F86ED-5648-9842-9040-A983B5557727}">
      <dsp:nvSpPr>
        <dsp:cNvPr id="0" name=""/>
        <dsp:cNvSpPr/>
      </dsp:nvSpPr>
      <dsp:spPr>
        <a:xfrm>
          <a:off x="68510" y="4439948"/>
          <a:ext cx="1563660" cy="1563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493329"/>
              <a:satOff val="-3122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998B0-3B28-B440-92B4-441A9F9DACB6}">
      <dsp:nvSpPr>
        <dsp:cNvPr id="0" name=""/>
        <dsp:cNvSpPr/>
      </dsp:nvSpPr>
      <dsp:spPr>
        <a:xfrm>
          <a:off x="3376737" y="0"/>
          <a:ext cx="1606220" cy="1607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 Streitkultur          im Fokus </a:t>
          </a:r>
        </a:p>
      </dsp:txBody>
      <dsp:txXfrm>
        <a:off x="3611962" y="235458"/>
        <a:ext cx="1135770" cy="1136895"/>
      </dsp:txXfrm>
    </dsp:sp>
    <dsp:sp modelId="{84BD6C9C-B5CA-7648-870B-1F99439CD5A4}">
      <dsp:nvSpPr>
        <dsp:cNvPr id="0" name=""/>
        <dsp:cNvSpPr/>
      </dsp:nvSpPr>
      <dsp:spPr>
        <a:xfrm rot="2161170">
          <a:off x="4932012" y="1234698"/>
          <a:ext cx="426297" cy="542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4944237" y="1305515"/>
        <a:ext cx="298408" cy="325259"/>
      </dsp:txXfrm>
    </dsp:sp>
    <dsp:sp modelId="{ECF70CD8-5AC0-8C4F-A798-E39D6A05FF37}">
      <dsp:nvSpPr>
        <dsp:cNvPr id="0" name=""/>
        <dsp:cNvSpPr/>
      </dsp:nvSpPr>
      <dsp:spPr>
        <a:xfrm>
          <a:off x="5326879" y="1417875"/>
          <a:ext cx="1606220" cy="1607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Gruppen-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/>
            <a:t>prozesse</a:t>
          </a:r>
          <a:r>
            <a:rPr lang="de-DE" sz="1600" kern="1200" dirty="0"/>
            <a:t> schaffen</a:t>
          </a:r>
        </a:p>
      </dsp:txBody>
      <dsp:txXfrm>
        <a:off x="5562104" y="1653333"/>
        <a:ext cx="1135770" cy="1136895"/>
      </dsp:txXfrm>
    </dsp:sp>
    <dsp:sp modelId="{8028926D-4CD7-9B4E-9DE5-F8C375735ACC}">
      <dsp:nvSpPr>
        <dsp:cNvPr id="0" name=""/>
        <dsp:cNvSpPr/>
      </dsp:nvSpPr>
      <dsp:spPr>
        <a:xfrm rot="6480000">
          <a:off x="5548512" y="3085542"/>
          <a:ext cx="425509" cy="542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 rot="10800000">
        <a:off x="5632062" y="3133259"/>
        <a:ext cx="297856" cy="325259"/>
      </dsp:txXfrm>
    </dsp:sp>
    <dsp:sp modelId="{AE4A7EED-2BCD-AC4C-B82D-C78DB71FCA17}">
      <dsp:nvSpPr>
        <dsp:cNvPr id="0" name=""/>
        <dsp:cNvSpPr/>
      </dsp:nvSpPr>
      <dsp:spPr>
        <a:xfrm>
          <a:off x="4581991" y="3710404"/>
          <a:ext cx="1606220" cy="1607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 </a:t>
          </a:r>
          <a:r>
            <a:rPr lang="de-DE" sz="1600" kern="1200" dirty="0" err="1" smtClean="0"/>
            <a:t>Koopera-tion</a:t>
          </a:r>
          <a:r>
            <a:rPr lang="de-DE" sz="1600" kern="1200" dirty="0" smtClean="0"/>
            <a:t> </a:t>
          </a:r>
          <a:r>
            <a:rPr lang="de-DE" sz="1600" kern="1200" dirty="0"/>
            <a:t>im Team stärken</a:t>
          </a:r>
        </a:p>
      </dsp:txBody>
      <dsp:txXfrm>
        <a:off x="4817216" y="3945862"/>
        <a:ext cx="1135770" cy="1136895"/>
      </dsp:txXfrm>
    </dsp:sp>
    <dsp:sp modelId="{A088F9D6-6DE8-C84A-9939-75D06A0FC3F2}">
      <dsp:nvSpPr>
        <dsp:cNvPr id="0" name=""/>
        <dsp:cNvSpPr/>
      </dsp:nvSpPr>
      <dsp:spPr>
        <a:xfrm rot="10800000">
          <a:off x="3978776" y="4243260"/>
          <a:ext cx="426272" cy="542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 rot="10800000">
        <a:off x="4106658" y="4351680"/>
        <a:ext cx="298390" cy="325259"/>
      </dsp:txXfrm>
    </dsp:sp>
    <dsp:sp modelId="{47EE9482-08F9-A648-B354-050FDFEACBB6}">
      <dsp:nvSpPr>
        <dsp:cNvPr id="0" name=""/>
        <dsp:cNvSpPr/>
      </dsp:nvSpPr>
      <dsp:spPr>
        <a:xfrm>
          <a:off x="2171483" y="3710404"/>
          <a:ext cx="1606220" cy="1607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 </a:t>
          </a:r>
          <a:r>
            <a:rPr lang="de-DE" sz="1600" kern="1200" dirty="0" err="1"/>
            <a:t>Kommunika-tion</a:t>
          </a:r>
          <a:r>
            <a:rPr lang="de-DE" sz="1600" kern="1200" dirty="0"/>
            <a:t> verbessern/ lernen  </a:t>
          </a:r>
        </a:p>
      </dsp:txBody>
      <dsp:txXfrm>
        <a:off x="2406708" y="3945862"/>
        <a:ext cx="1135770" cy="1136895"/>
      </dsp:txXfrm>
    </dsp:sp>
    <dsp:sp modelId="{C525EFD7-C78E-D346-85FB-C7B98456904A}">
      <dsp:nvSpPr>
        <dsp:cNvPr id="0" name=""/>
        <dsp:cNvSpPr/>
      </dsp:nvSpPr>
      <dsp:spPr>
        <a:xfrm rot="15120000">
          <a:off x="2393116" y="3108449"/>
          <a:ext cx="425509" cy="542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 rot="10800000">
        <a:off x="2476666" y="3277572"/>
        <a:ext cx="297856" cy="325259"/>
      </dsp:txXfrm>
    </dsp:sp>
    <dsp:sp modelId="{0491C515-CD2D-324A-862C-179548E34EFD}">
      <dsp:nvSpPr>
        <dsp:cNvPr id="0" name=""/>
        <dsp:cNvSpPr/>
      </dsp:nvSpPr>
      <dsp:spPr>
        <a:xfrm>
          <a:off x="1426595" y="1417875"/>
          <a:ext cx="1606220" cy="1607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Stärkung des </a:t>
          </a:r>
          <a:r>
            <a:rPr lang="de-DE" sz="1600" kern="1200" dirty="0" err="1" smtClean="0"/>
            <a:t>Selbstwer-tes</a:t>
          </a:r>
          <a:r>
            <a:rPr lang="de-DE" sz="1600" kern="1200" dirty="0" smtClean="0"/>
            <a:t> </a:t>
          </a:r>
          <a:r>
            <a:rPr lang="de-DE" sz="1600" kern="1200" dirty="0"/>
            <a:t>entsteht</a:t>
          </a:r>
        </a:p>
      </dsp:txBody>
      <dsp:txXfrm>
        <a:off x="1661820" y="1653333"/>
        <a:ext cx="1135770" cy="1136895"/>
      </dsp:txXfrm>
    </dsp:sp>
    <dsp:sp modelId="{D725F826-7202-B24E-9C47-59889C35C56F}">
      <dsp:nvSpPr>
        <dsp:cNvPr id="0" name=""/>
        <dsp:cNvSpPr/>
      </dsp:nvSpPr>
      <dsp:spPr>
        <a:xfrm rot="19438830">
          <a:off x="2981870" y="1248888"/>
          <a:ext cx="426297" cy="542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2994095" y="1394911"/>
        <a:ext cx="298408" cy="325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35086-CEDD-F34F-AD37-F3DCEF06F684}">
      <dsp:nvSpPr>
        <dsp:cNvPr id="0" name=""/>
        <dsp:cNvSpPr/>
      </dsp:nvSpPr>
      <dsp:spPr>
        <a:xfrm rot="10800000">
          <a:off x="1252083" y="244"/>
          <a:ext cx="4088678" cy="88891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Klassenstufe 5 &amp; 6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Arbeit </a:t>
          </a:r>
          <a:r>
            <a:rPr lang="de-DE" sz="2000" kern="1200" dirty="0" smtClean="0"/>
            <a:t>mit H. Stieglbauer</a:t>
          </a:r>
          <a:endParaRPr lang="de-DE" sz="2000" kern="1200" dirty="0"/>
        </a:p>
      </dsp:txBody>
      <dsp:txXfrm rot="10800000">
        <a:off x="1474312" y="244"/>
        <a:ext cx="3866449" cy="888915"/>
      </dsp:txXfrm>
    </dsp:sp>
    <dsp:sp modelId="{0F5EFD1F-AA83-224F-BAC4-59EE0DF98533}">
      <dsp:nvSpPr>
        <dsp:cNvPr id="0" name=""/>
        <dsp:cNvSpPr/>
      </dsp:nvSpPr>
      <dsp:spPr>
        <a:xfrm>
          <a:off x="807626" y="244"/>
          <a:ext cx="888915" cy="88891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574CC-81AF-CF4C-9BF8-C7E449E3AFF4}">
      <dsp:nvSpPr>
        <dsp:cNvPr id="0" name=""/>
        <dsp:cNvSpPr/>
      </dsp:nvSpPr>
      <dsp:spPr>
        <a:xfrm rot="10800000">
          <a:off x="1252083" y="1111388"/>
          <a:ext cx="4088678" cy="888915"/>
        </a:xfrm>
        <a:prstGeom prst="homePlate">
          <a:avLst/>
        </a:prstGeom>
        <a:solidFill>
          <a:schemeClr val="accent2">
            <a:hueOff val="-1512428"/>
            <a:satOff val="4272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kleinere Projekte        machten den Anfang</a:t>
          </a:r>
        </a:p>
      </dsp:txBody>
      <dsp:txXfrm rot="10800000">
        <a:off x="1474312" y="1111388"/>
        <a:ext cx="3866449" cy="888915"/>
      </dsp:txXfrm>
    </dsp:sp>
    <dsp:sp modelId="{91CF1198-D70D-F04E-87D2-994A93393F28}">
      <dsp:nvSpPr>
        <dsp:cNvPr id="0" name=""/>
        <dsp:cNvSpPr/>
      </dsp:nvSpPr>
      <dsp:spPr>
        <a:xfrm>
          <a:off x="807626" y="1111388"/>
          <a:ext cx="888915" cy="888915"/>
        </a:xfrm>
        <a:prstGeom prst="ellipse">
          <a:avLst/>
        </a:prstGeom>
        <a:solidFill>
          <a:schemeClr val="accent2">
            <a:tint val="50000"/>
            <a:hueOff val="-1040010"/>
            <a:satOff val="7396"/>
            <a:lumOff val="1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B52A-156C-A74C-ADCE-76030062AA71}">
      <dsp:nvSpPr>
        <dsp:cNvPr id="0" name=""/>
        <dsp:cNvSpPr/>
      </dsp:nvSpPr>
      <dsp:spPr>
        <a:xfrm>
          <a:off x="1688542" y="0"/>
          <a:ext cx="2901994" cy="29019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chemeClr val="bg1">
                  <a:lumMod val="95000"/>
                </a:schemeClr>
              </a:solidFill>
            </a:rPr>
            <a:t>Weniger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chemeClr val="bg1">
                  <a:lumMod val="95000"/>
                </a:schemeClr>
              </a:solidFill>
            </a:rPr>
            <a:t>Streit auf dem Hof</a:t>
          </a:r>
        </a:p>
      </dsp:txBody>
      <dsp:txXfrm>
        <a:off x="2075474" y="507849"/>
        <a:ext cx="2128129" cy="1305897"/>
      </dsp:txXfrm>
    </dsp:sp>
    <dsp:sp modelId="{F88AEC1B-E521-3745-B84B-C7845311954B}">
      <dsp:nvSpPr>
        <dsp:cNvPr id="0" name=""/>
        <dsp:cNvSpPr/>
      </dsp:nvSpPr>
      <dsp:spPr>
        <a:xfrm>
          <a:off x="2224144" y="1855574"/>
          <a:ext cx="2901994" cy="29019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3553"/>
                <a:satOff val="1561"/>
                <a:lumOff val="-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3553"/>
                <a:satOff val="1561"/>
                <a:lumOff val="-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3553"/>
                <a:satOff val="1561"/>
                <a:lumOff val="-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chemeClr val="bg1">
                  <a:lumMod val="95000"/>
                </a:schemeClr>
              </a:solidFill>
            </a:rPr>
            <a:t>Weniger </a:t>
          </a:r>
          <a:r>
            <a:rPr lang="de-DE" sz="2000" kern="1200" dirty="0" smtClean="0">
              <a:solidFill>
                <a:schemeClr val="bg1">
                  <a:lumMod val="95000"/>
                </a:schemeClr>
              </a:solidFill>
            </a:rPr>
            <a:t>Klassen-konferenzen</a:t>
          </a:r>
          <a:endParaRPr lang="de-DE" sz="2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111670" y="2605256"/>
        <a:ext cx="1741196" cy="1596097"/>
      </dsp:txXfrm>
    </dsp:sp>
    <dsp:sp modelId="{C7A0E02F-B61C-B343-93EB-83D4E084D5CD}">
      <dsp:nvSpPr>
        <dsp:cNvPr id="0" name=""/>
        <dsp:cNvSpPr/>
      </dsp:nvSpPr>
      <dsp:spPr>
        <a:xfrm>
          <a:off x="121078" y="1874204"/>
          <a:ext cx="2901994" cy="29019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87106"/>
                <a:satOff val="3122"/>
                <a:lumOff val="-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87106"/>
                <a:satOff val="3122"/>
                <a:lumOff val="-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87106"/>
                <a:satOff val="3122"/>
                <a:lumOff val="-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chemeClr val="bg1">
                  <a:lumMod val="95000"/>
                </a:schemeClr>
              </a:solidFill>
            </a:rPr>
            <a:t>Mehr Fokus auf Schule mit Courage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394349" y="2623886"/>
        <a:ext cx="1741196" cy="159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70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7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0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2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1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2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2" r:id="rId10"/>
    <p:sldLayoutId id="214748374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2.bin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diagramLayout" Target="../diagrams/layou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11" Type="http://schemas.openxmlformats.org/officeDocument/2006/relationships/diagramData" Target="../diagrams/data2.xml"/><Relationship Id="rId5" Type="http://schemas.openxmlformats.org/officeDocument/2006/relationships/image" Target="../media/image9.png"/><Relationship Id="rId15" Type="http://schemas.microsoft.com/office/2007/relationships/diagramDrawing" Target="../diagrams/drawing2.xml"/><Relationship Id="rId10" Type="http://schemas.openxmlformats.org/officeDocument/2006/relationships/image" Target="../media/image17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diagramLayout" Target="../diagrams/layou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11" Type="http://schemas.openxmlformats.org/officeDocument/2006/relationships/diagramData" Target="../diagrams/data3.xml"/><Relationship Id="rId5" Type="http://schemas.openxmlformats.org/officeDocument/2006/relationships/image" Target="../media/image9.png"/><Relationship Id="rId15" Type="http://schemas.microsoft.com/office/2007/relationships/diagramDrawing" Target="../diagrams/drawing3.xml"/><Relationship Id="rId10" Type="http://schemas.openxmlformats.org/officeDocument/2006/relationships/image" Target="../media/image15.svg"/><Relationship Id="rId4" Type="http://schemas.openxmlformats.org/officeDocument/2006/relationships/image" Target="../media/image19.svg"/><Relationship Id="rId9" Type="http://schemas.openxmlformats.org/officeDocument/2006/relationships/image" Target="../media/image11.png"/><Relationship Id="rId14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diagramLayout" Target="../diagrams/layout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11" Type="http://schemas.openxmlformats.org/officeDocument/2006/relationships/diagramData" Target="../diagrams/data4.xml"/><Relationship Id="rId5" Type="http://schemas.openxmlformats.org/officeDocument/2006/relationships/image" Target="../media/image14.png"/><Relationship Id="rId15" Type="http://schemas.microsoft.com/office/2007/relationships/diagramDrawing" Target="../diagrams/drawing4.xml"/><Relationship Id="rId10" Type="http://schemas.openxmlformats.org/officeDocument/2006/relationships/image" Target="../media/image15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7.jpg"/><Relationship Id="rId5" Type="http://schemas.openxmlformats.org/officeDocument/2006/relationships/image" Target="../media/image11.svg"/><Relationship Id="rId10" Type="http://schemas.openxmlformats.org/officeDocument/2006/relationships/image" Target="../media/image16.jpg"/><Relationship Id="rId4" Type="http://schemas.openxmlformats.org/officeDocument/2006/relationships/image" Target="../media/image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8.jpg"/><Relationship Id="rId5" Type="http://schemas.openxmlformats.org/officeDocument/2006/relationships/image" Target="../media/image11.svg"/><Relationship Id="rId10" Type="http://schemas.openxmlformats.org/officeDocument/2006/relationships/image" Target="../media/image3.jpg"/><Relationship Id="rId4" Type="http://schemas.openxmlformats.org/officeDocument/2006/relationships/image" Target="../media/image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9386" y="159026"/>
            <a:ext cx="5785403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9F359E-1D77-0CD9-2FD6-F37AA024D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862" y="1066801"/>
            <a:ext cx="4612277" cy="2077328"/>
          </a:xfrm>
        </p:spPr>
        <p:txBody>
          <a:bodyPr>
            <a:normAutofit/>
          </a:bodyPr>
          <a:lstStyle/>
          <a:p>
            <a:r>
              <a:rPr lang="de-DE" sz="2600"/>
              <a:t>Neue Streitkultur</a:t>
            </a:r>
            <a:br>
              <a:rPr lang="de-DE" sz="2600"/>
            </a:br>
            <a:r>
              <a:rPr lang="de-DE" sz="2600"/>
              <a:t>an der </a:t>
            </a:r>
            <a:br>
              <a:rPr lang="de-DE" sz="2600"/>
            </a:br>
            <a:r>
              <a:rPr lang="de-DE" sz="2600" err="1"/>
              <a:t>GemS</a:t>
            </a:r>
            <a:r>
              <a:rPr lang="de-DE" sz="2600" err="1">
                <a:latin typeface="Bembo" panose="02020502050201020203" pitchFamily="18" charset="0"/>
              </a:rPr>
              <a:t>-</a:t>
            </a:r>
            <a:r>
              <a:rPr lang="de-DE" sz="2600" err="1"/>
              <a:t>Vopeliuspark</a:t>
            </a:r>
            <a:endParaRPr lang="de-DE" sz="2600"/>
          </a:p>
        </p:txBody>
      </p:sp>
      <p:pic>
        <p:nvPicPr>
          <p:cNvPr id="4" name="Picture 3" descr="Wolkige Ölmalerei-Kunst">
            <a:extLst>
              <a:ext uri="{FF2B5EF4-FFF2-40B4-BE49-F238E27FC236}">
                <a16:creationId xmlns:a16="http://schemas.microsoft.com/office/drawing/2014/main" id="{FE2A0E84-C92B-04A4-EA25-76F2E9EA0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" r="66447" b="1"/>
          <a:stretch/>
        </p:blipFill>
        <p:spPr>
          <a:xfrm>
            <a:off x="-12" y="1236"/>
            <a:ext cx="3060582" cy="6856763"/>
          </a:xfrm>
          <a:prstGeom prst="rect">
            <a:avLst/>
          </a:prstGeom>
        </p:spPr>
      </p:pic>
      <p:pic>
        <p:nvPicPr>
          <p:cNvPr id="6" name="Grafik 5" descr="Ein Bild, das Person, Gruppe, Personen enthält.&#10;&#10;Automatisch generierte Beschreibung">
            <a:extLst>
              <a:ext uri="{FF2B5EF4-FFF2-40B4-BE49-F238E27FC236}">
                <a16:creationId xmlns:a16="http://schemas.microsoft.com/office/drawing/2014/main" id="{50F9E9B9-0CE5-263C-5A25-E6BCC06182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24" b="1"/>
          <a:stretch/>
        </p:blipFill>
        <p:spPr>
          <a:xfrm>
            <a:off x="9147225" y="10"/>
            <a:ext cx="3052353" cy="3434373"/>
          </a:xfrm>
          <a:prstGeom prst="rect">
            <a:avLst/>
          </a:prstGeom>
        </p:spPr>
      </p:pic>
      <p:pic>
        <p:nvPicPr>
          <p:cNvPr id="8" name="Grafik 7" descr="Ein Bild, das Person, Decke, drinnen, Gruppe enthält.&#10;&#10;Automatisch generierte Beschreibung">
            <a:extLst>
              <a:ext uri="{FF2B5EF4-FFF2-40B4-BE49-F238E27FC236}">
                <a16:creationId xmlns:a16="http://schemas.microsoft.com/office/drawing/2014/main" id="{E8B27491-1855-AE74-924D-E9847AFA52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89" b="6"/>
          <a:stretch/>
        </p:blipFill>
        <p:spPr>
          <a:xfrm>
            <a:off x="9147226" y="3429000"/>
            <a:ext cx="3052353" cy="342900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00F6B632-B9B5-6042-0579-0DCCA415F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34980"/>
              </p:ext>
            </p:extLst>
          </p:nvPr>
        </p:nvGraphicFramePr>
        <p:xfrm>
          <a:off x="4457428" y="4376813"/>
          <a:ext cx="3220728" cy="243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6" imgW="3543300" imgH="2527300" progId="CorelDRAW.Graphic.10">
                  <p:embed/>
                </p:oleObj>
              </mc:Choice>
              <mc:Fallback>
                <p:oleObj r:id="rId6" imgW="3543300" imgH="2527300" progId="CorelDRAW.Graphic.10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2F860345-5208-A477-21B2-67970207C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428" y="4376813"/>
                        <a:ext cx="3220728" cy="2438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8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9A49E1-497B-4598-C88C-91496A4A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62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F9A9CE-F1A5-A60C-78FC-A39E7166E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74" y="5146189"/>
            <a:ext cx="3875394" cy="1366077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6B1F116-07D0-6EC2-B02E-20D4FFEE7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r="1635" b="4298"/>
          <a:stretch/>
        </p:blipFill>
        <p:spPr>
          <a:xfrm>
            <a:off x="6720573" y="298695"/>
            <a:ext cx="4515996" cy="235853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Objekt 36">
            <a:extLst>
              <a:ext uri="{FF2B5EF4-FFF2-40B4-BE49-F238E27FC236}">
                <a16:creationId xmlns:a16="http://schemas.microsoft.com/office/drawing/2014/main" id="{095F0DFA-59E2-14DC-0C5A-8F0CDCC8E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310460"/>
              </p:ext>
            </p:extLst>
          </p:nvPr>
        </p:nvGraphicFramePr>
        <p:xfrm>
          <a:off x="7431200" y="2447677"/>
          <a:ext cx="3094742" cy="23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3543300" imgH="2527300" progId="CorelDRAW.Graphic.10">
                  <p:embed/>
                </p:oleObj>
              </mc:Choice>
              <mc:Fallback>
                <p:oleObj r:id="rId5" imgW="3543300" imgH="2527300" progId="CorelDRAW.Graphic.10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2F860345-5208-A477-21B2-67970207C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200" y="2447677"/>
                        <a:ext cx="3094742" cy="2343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89622419-CF27-5220-7396-CE4F33654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864817"/>
              </p:ext>
            </p:extLst>
          </p:nvPr>
        </p:nvGraphicFramePr>
        <p:xfrm>
          <a:off x="631938" y="490494"/>
          <a:ext cx="5003713" cy="654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847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platzhalter 52" descr="Ein Bild, das Boden, drinnen, Gebäude, Decke enthält.&#10;&#10;Automatisch generierte Beschreibung">
            <a:extLst>
              <a:ext uri="{FF2B5EF4-FFF2-40B4-BE49-F238E27FC236}">
                <a16:creationId xmlns:a16="http://schemas.microsoft.com/office/drawing/2014/main" id="{F809B132-03D3-3CAC-30F0-C6ED07532B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84" b="9284"/>
          <a:stretch>
            <a:fillRect/>
          </a:stretch>
        </p:blipFill>
        <p:spPr>
          <a:xfrm>
            <a:off x="0" y="-655512"/>
            <a:ext cx="12091987" cy="9846748"/>
          </a:xfrm>
        </p:spPr>
      </p:pic>
      <p:sp>
        <p:nvSpPr>
          <p:cNvPr id="37" name="Titel 36">
            <a:extLst>
              <a:ext uri="{FF2B5EF4-FFF2-40B4-BE49-F238E27FC236}">
                <a16:creationId xmlns:a16="http://schemas.microsoft.com/office/drawing/2014/main" id="{E1931413-DBCB-0176-2791-36E100D3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FD034B2-3FC6-C021-875B-CDCDF8748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9802D6-9ED9-8CC2-420D-AE4CA3705D6F}"/>
              </a:ext>
            </a:extLst>
          </p:cNvPr>
          <p:cNvSpPr/>
          <p:nvPr/>
        </p:nvSpPr>
        <p:spPr>
          <a:xfrm>
            <a:off x="4255477" y="2010177"/>
            <a:ext cx="3578469" cy="30388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Projekt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93B06A-06AF-9C8C-1571-CD0B2F47EC06}"/>
              </a:ext>
            </a:extLst>
          </p:cNvPr>
          <p:cNvSpPr/>
          <p:nvPr/>
        </p:nvSpPr>
        <p:spPr>
          <a:xfrm>
            <a:off x="3556695" y="1190625"/>
            <a:ext cx="5078610" cy="4710113"/>
          </a:xfrm>
          <a:prstGeom prst="ellipse">
            <a:avLst/>
          </a:prstGeom>
          <a:noFill/>
          <a:ln w="28575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76E0FD-C1B4-8B9B-96BA-657D24912B4E}"/>
              </a:ext>
            </a:extLst>
          </p:cNvPr>
          <p:cNvSpPr/>
          <p:nvPr/>
        </p:nvSpPr>
        <p:spPr>
          <a:xfrm>
            <a:off x="8075863" y="2957322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E9ECC7-3372-ED1A-77BF-CD5BFCB3DD5C}"/>
              </a:ext>
            </a:extLst>
          </p:cNvPr>
          <p:cNvSpPr/>
          <p:nvPr/>
        </p:nvSpPr>
        <p:spPr>
          <a:xfrm>
            <a:off x="5375970" y="484095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4FB92F-FF1A-4C29-B51F-5C3A87F03578}"/>
              </a:ext>
            </a:extLst>
          </p:cNvPr>
          <p:cNvSpPr/>
          <p:nvPr/>
        </p:nvSpPr>
        <p:spPr>
          <a:xfrm>
            <a:off x="2618930" y="3024596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D67E34-C2E3-AC9B-DBC7-73A4BACE610D}"/>
              </a:ext>
            </a:extLst>
          </p:cNvPr>
          <p:cNvSpPr/>
          <p:nvPr/>
        </p:nvSpPr>
        <p:spPr>
          <a:xfrm>
            <a:off x="5375970" y="5198678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Blaupause Silhouette">
            <a:extLst>
              <a:ext uri="{FF2B5EF4-FFF2-40B4-BE49-F238E27FC236}">
                <a16:creationId xmlns:a16="http://schemas.microsoft.com/office/drawing/2014/main" id="{88DC2E50-0CF0-D222-823D-42F9F0B20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95160" y="3058650"/>
            <a:ext cx="1201463" cy="1201463"/>
          </a:xfrm>
          <a:prstGeom prst="rect">
            <a:avLst/>
          </a:prstGeom>
        </p:spPr>
      </p:pic>
      <p:pic>
        <p:nvPicPr>
          <p:cNvPr id="19" name="Grafik 18" descr="Besprechung Silhouette">
            <a:extLst>
              <a:ext uri="{FF2B5EF4-FFF2-40B4-BE49-F238E27FC236}">
                <a16:creationId xmlns:a16="http://schemas.microsoft.com/office/drawing/2014/main" id="{19AD00C5-07B3-7488-0943-73AAD6C99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38799" y="728955"/>
            <a:ext cx="914400" cy="914400"/>
          </a:xfrm>
          <a:prstGeom prst="rect">
            <a:avLst/>
          </a:prstGeom>
        </p:spPr>
      </p:pic>
      <p:pic>
        <p:nvPicPr>
          <p:cNvPr id="21" name="Grafik 20" descr="Glühbirne und Zahnrad mit einfarbiger Füllung">
            <a:extLst>
              <a:ext uri="{FF2B5EF4-FFF2-40B4-BE49-F238E27FC236}">
                <a16:creationId xmlns:a16="http://schemas.microsoft.com/office/drawing/2014/main" id="{FDE1ACD2-A783-330D-3D99-FFDE1ECDA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38799" y="5443538"/>
            <a:ext cx="914400" cy="914400"/>
          </a:xfrm>
          <a:prstGeom prst="rect">
            <a:avLst/>
          </a:prstGeom>
        </p:spPr>
      </p:pic>
      <p:pic>
        <p:nvPicPr>
          <p:cNvPr id="23" name="Grafik 22" descr="Kamera Silhouette">
            <a:extLst>
              <a:ext uri="{FF2B5EF4-FFF2-40B4-BE49-F238E27FC236}">
                <a16:creationId xmlns:a16="http://schemas.microsoft.com/office/drawing/2014/main" id="{46EDB66B-E140-8EEE-DEFC-0E9F472A2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893845" y="3202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9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platzhalter 52" descr="Ein Bild, das Boden, drinnen, Gebäude, Decke enthält.&#10;&#10;Automatisch generierte Beschreibung">
            <a:extLst>
              <a:ext uri="{FF2B5EF4-FFF2-40B4-BE49-F238E27FC236}">
                <a16:creationId xmlns:a16="http://schemas.microsoft.com/office/drawing/2014/main" id="{33F90245-E0C1-591B-98B6-21EC70801A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84" b="9284"/>
          <a:stretch>
            <a:fillRect/>
          </a:stretch>
        </p:blipFill>
        <p:spPr>
          <a:xfrm>
            <a:off x="0" y="-364347"/>
            <a:ext cx="12687300" cy="9846748"/>
          </a:xfrm>
          <a:prstGeom prst="rect">
            <a:avLst/>
          </a:prstGeom>
        </p:spPr>
      </p:pic>
      <p:sp>
        <p:nvSpPr>
          <p:cNvPr id="37" name="Titel 36">
            <a:extLst>
              <a:ext uri="{FF2B5EF4-FFF2-40B4-BE49-F238E27FC236}">
                <a16:creationId xmlns:a16="http://schemas.microsoft.com/office/drawing/2014/main" id="{E1931413-DBCB-0176-2791-36E100D3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54" y="-135069"/>
            <a:ext cx="3705225" cy="1600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FD034B2-3FC6-C021-875B-CDCDF8748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7390" y="1706562"/>
            <a:ext cx="3705225" cy="3811588"/>
          </a:xfrm>
        </p:spPr>
        <p:txBody>
          <a:bodyPr/>
          <a:lstStyle/>
          <a:p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93B06A-06AF-9C8C-1571-CD0B2F47EC06}"/>
              </a:ext>
            </a:extLst>
          </p:cNvPr>
          <p:cNvSpPr/>
          <p:nvPr/>
        </p:nvSpPr>
        <p:spPr>
          <a:xfrm>
            <a:off x="1017390" y="808037"/>
            <a:ext cx="5078610" cy="4710113"/>
          </a:xfrm>
          <a:prstGeom prst="ellipse">
            <a:avLst/>
          </a:prstGeom>
          <a:noFill/>
          <a:ln w="28575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E9ECC7-3372-ED1A-77BF-CD5BFCB3DD5C}"/>
              </a:ext>
            </a:extLst>
          </p:cNvPr>
          <p:cNvSpPr/>
          <p:nvPr/>
        </p:nvSpPr>
        <p:spPr>
          <a:xfrm>
            <a:off x="2836665" y="101507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4FB92F-FF1A-4C29-B51F-5C3A87F03578}"/>
              </a:ext>
            </a:extLst>
          </p:cNvPr>
          <p:cNvSpPr/>
          <p:nvPr/>
        </p:nvSpPr>
        <p:spPr>
          <a:xfrm>
            <a:off x="79625" y="2642008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D67E34-C2E3-AC9B-DBC7-73A4BACE610D}"/>
              </a:ext>
            </a:extLst>
          </p:cNvPr>
          <p:cNvSpPr/>
          <p:nvPr/>
        </p:nvSpPr>
        <p:spPr>
          <a:xfrm>
            <a:off x="2836665" y="4816090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Blaupause Silhouette">
            <a:extLst>
              <a:ext uri="{FF2B5EF4-FFF2-40B4-BE49-F238E27FC236}">
                <a16:creationId xmlns:a16="http://schemas.microsoft.com/office/drawing/2014/main" id="{88DC2E50-0CF0-D222-823D-42F9F0B20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55962" y="4848499"/>
            <a:ext cx="1201463" cy="1201463"/>
          </a:xfrm>
          <a:prstGeom prst="rect">
            <a:avLst/>
          </a:prstGeom>
        </p:spPr>
      </p:pic>
      <p:pic>
        <p:nvPicPr>
          <p:cNvPr id="19" name="Grafik 18" descr="Besprechung Silhouette">
            <a:extLst>
              <a:ext uri="{FF2B5EF4-FFF2-40B4-BE49-F238E27FC236}">
                <a16:creationId xmlns:a16="http://schemas.microsoft.com/office/drawing/2014/main" id="{19AD00C5-07B3-7488-0943-73AAD6C99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99494" y="346367"/>
            <a:ext cx="914400" cy="914400"/>
          </a:xfrm>
          <a:prstGeom prst="rect">
            <a:avLst/>
          </a:prstGeom>
        </p:spPr>
      </p:pic>
      <p:pic>
        <p:nvPicPr>
          <p:cNvPr id="23" name="Grafik 22" descr="Kamera Silhouette">
            <a:extLst>
              <a:ext uri="{FF2B5EF4-FFF2-40B4-BE49-F238E27FC236}">
                <a16:creationId xmlns:a16="http://schemas.microsoft.com/office/drawing/2014/main" id="{46EDB66B-E140-8EEE-DEFC-0E9F472A2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4540" y="2819593"/>
            <a:ext cx="914400" cy="9144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5167A48-CA6E-EAC3-36C9-4EB5E85FEA9C}"/>
              </a:ext>
            </a:extLst>
          </p:cNvPr>
          <p:cNvSpPr/>
          <p:nvPr/>
        </p:nvSpPr>
        <p:spPr>
          <a:xfrm>
            <a:off x="5659707" y="471488"/>
            <a:ext cx="2369867" cy="23481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5" name="Grafik 24" descr="Glühbirne und Zahnrad mit einfarbiger Füllung">
            <a:extLst>
              <a:ext uri="{FF2B5EF4-FFF2-40B4-BE49-F238E27FC236}">
                <a16:creationId xmlns:a16="http://schemas.microsoft.com/office/drawing/2014/main" id="{F6A7DCFD-900F-2AE2-2476-EF7C59E236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13733" y="656108"/>
            <a:ext cx="1978863" cy="1978863"/>
          </a:xfrm>
          <a:prstGeom prst="rect">
            <a:avLst/>
          </a:prstGeom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83BF81E-1199-FF4C-8D75-FAA1F4D8B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106487"/>
              </p:ext>
            </p:extLst>
          </p:nvPr>
        </p:nvGraphicFramePr>
        <p:xfrm>
          <a:off x="4990454" y="1410346"/>
          <a:ext cx="8359696" cy="531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7DA14D14-51D9-FF0A-7054-A3DDE49593CE}"/>
              </a:ext>
            </a:extLst>
          </p:cNvPr>
          <p:cNvSpPr/>
          <p:nvPr/>
        </p:nvSpPr>
        <p:spPr>
          <a:xfrm>
            <a:off x="1647174" y="1694409"/>
            <a:ext cx="3819037" cy="30388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Projekt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91FB62B-B589-A5E2-F4B9-81018916F7AB}"/>
              </a:ext>
            </a:extLst>
          </p:cNvPr>
          <p:cNvSpPr/>
          <p:nvPr/>
        </p:nvSpPr>
        <p:spPr>
          <a:xfrm>
            <a:off x="8432879" y="4046128"/>
            <a:ext cx="1286634" cy="7699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Idee</a:t>
            </a:r>
          </a:p>
        </p:txBody>
      </p:sp>
    </p:spTree>
    <p:extLst>
      <p:ext uri="{BB962C8B-B14F-4D97-AF65-F5344CB8AC3E}">
        <p14:creationId xmlns:p14="http://schemas.microsoft.com/office/powerpoint/2010/main" val="376892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52" descr="Ein Bild, das Boden, drinnen, Gebäude, Decke enthält.&#10;&#10;Automatisch generierte Beschreibung">
            <a:extLst>
              <a:ext uri="{FF2B5EF4-FFF2-40B4-BE49-F238E27FC236}">
                <a16:creationId xmlns:a16="http://schemas.microsoft.com/office/drawing/2014/main" id="{B40ED1FB-5D53-14FC-5BDD-C7BDAB36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84" b="9284"/>
          <a:stretch>
            <a:fillRect/>
          </a:stretch>
        </p:blipFill>
        <p:spPr>
          <a:xfrm>
            <a:off x="0" y="-833688"/>
            <a:ext cx="12091987" cy="9846748"/>
          </a:xfrm>
          <a:prstGeom prst="rect">
            <a:avLst/>
          </a:prstGeom>
        </p:spPr>
      </p:pic>
      <p:sp>
        <p:nvSpPr>
          <p:cNvPr id="37" name="Titel 36">
            <a:extLst>
              <a:ext uri="{FF2B5EF4-FFF2-40B4-BE49-F238E27FC236}">
                <a16:creationId xmlns:a16="http://schemas.microsoft.com/office/drawing/2014/main" id="{E1931413-DBCB-0176-2791-36E100D3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FD034B2-3FC6-C021-875B-CDCDF8748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93B06A-06AF-9C8C-1571-CD0B2F47EC06}"/>
              </a:ext>
            </a:extLst>
          </p:cNvPr>
          <p:cNvSpPr/>
          <p:nvPr/>
        </p:nvSpPr>
        <p:spPr>
          <a:xfrm>
            <a:off x="1342132" y="1163730"/>
            <a:ext cx="5078610" cy="4710113"/>
          </a:xfrm>
          <a:prstGeom prst="ellipse">
            <a:avLst/>
          </a:prstGeom>
          <a:noFill/>
          <a:ln w="28575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76E0FD-C1B4-8B9B-96BA-657D24912B4E}"/>
              </a:ext>
            </a:extLst>
          </p:cNvPr>
          <p:cNvSpPr/>
          <p:nvPr/>
        </p:nvSpPr>
        <p:spPr>
          <a:xfrm>
            <a:off x="5728479" y="857251"/>
            <a:ext cx="2511538" cy="25717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E9ECC7-3372-ED1A-77BF-CD5BFCB3DD5C}"/>
              </a:ext>
            </a:extLst>
          </p:cNvPr>
          <p:cNvSpPr/>
          <p:nvPr/>
        </p:nvSpPr>
        <p:spPr>
          <a:xfrm>
            <a:off x="3161407" y="457200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4FB92F-FF1A-4C29-B51F-5C3A87F03578}"/>
              </a:ext>
            </a:extLst>
          </p:cNvPr>
          <p:cNvSpPr/>
          <p:nvPr/>
        </p:nvSpPr>
        <p:spPr>
          <a:xfrm>
            <a:off x="404367" y="2997701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D67E34-C2E3-AC9B-DBC7-73A4BACE610D}"/>
              </a:ext>
            </a:extLst>
          </p:cNvPr>
          <p:cNvSpPr/>
          <p:nvPr/>
        </p:nvSpPr>
        <p:spPr>
          <a:xfrm>
            <a:off x="3161407" y="5171783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Blaupause Silhouette">
            <a:extLst>
              <a:ext uri="{FF2B5EF4-FFF2-40B4-BE49-F238E27FC236}">
                <a16:creationId xmlns:a16="http://schemas.microsoft.com/office/drawing/2014/main" id="{88DC2E50-0CF0-D222-823D-42F9F0B20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18451" y="890185"/>
            <a:ext cx="2313400" cy="2313400"/>
          </a:xfrm>
          <a:prstGeom prst="rect">
            <a:avLst/>
          </a:prstGeom>
        </p:spPr>
      </p:pic>
      <p:pic>
        <p:nvPicPr>
          <p:cNvPr id="19" name="Grafik 18" descr="Besprechung Silhouette">
            <a:extLst>
              <a:ext uri="{FF2B5EF4-FFF2-40B4-BE49-F238E27FC236}">
                <a16:creationId xmlns:a16="http://schemas.microsoft.com/office/drawing/2014/main" id="{19AD00C5-07B3-7488-0943-73AAD6C99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24236" y="702060"/>
            <a:ext cx="914400" cy="914400"/>
          </a:xfrm>
          <a:prstGeom prst="rect">
            <a:avLst/>
          </a:prstGeom>
        </p:spPr>
      </p:pic>
      <p:pic>
        <p:nvPicPr>
          <p:cNvPr id="21" name="Grafik 20" descr="Glühbirne und Zahnrad mit einfarbiger Füllung">
            <a:extLst>
              <a:ext uri="{FF2B5EF4-FFF2-40B4-BE49-F238E27FC236}">
                <a16:creationId xmlns:a16="http://schemas.microsoft.com/office/drawing/2014/main" id="{FDE1ACD2-A783-330D-3D99-FFDE1ECDA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24236" y="5416643"/>
            <a:ext cx="914400" cy="914400"/>
          </a:xfrm>
          <a:prstGeom prst="rect">
            <a:avLst/>
          </a:prstGeom>
        </p:spPr>
      </p:pic>
      <p:pic>
        <p:nvPicPr>
          <p:cNvPr id="23" name="Grafik 22" descr="Kamera Silhouette">
            <a:extLst>
              <a:ext uri="{FF2B5EF4-FFF2-40B4-BE49-F238E27FC236}">
                <a16:creationId xmlns:a16="http://schemas.microsoft.com/office/drawing/2014/main" id="{46EDB66B-E140-8EEE-DEFC-0E9F472A2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9282" y="3175286"/>
            <a:ext cx="914400" cy="914400"/>
          </a:xfrm>
          <a:prstGeom prst="rect">
            <a:avLst/>
          </a:prstGeom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5774AE45-380B-DDB5-0A07-98F0B6302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787682"/>
              </p:ext>
            </p:extLst>
          </p:nvPr>
        </p:nvGraphicFramePr>
        <p:xfrm>
          <a:off x="6118977" y="3758145"/>
          <a:ext cx="6148388" cy="200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F5D4E4E9-60FA-47AA-6FC5-F65C4DFDADA3}"/>
              </a:ext>
            </a:extLst>
          </p:cNvPr>
          <p:cNvSpPr/>
          <p:nvPr/>
        </p:nvSpPr>
        <p:spPr>
          <a:xfrm>
            <a:off x="2043140" y="2010529"/>
            <a:ext cx="3676592" cy="30388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Projekt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5EC26956-2C76-63EF-98B0-88335524252C}"/>
              </a:ext>
            </a:extLst>
          </p:cNvPr>
          <p:cNvSpPr/>
          <p:nvPr/>
        </p:nvSpPr>
        <p:spPr>
          <a:xfrm>
            <a:off x="7874216" y="4277834"/>
            <a:ext cx="365801" cy="247973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7EA7955-DD9C-C53C-B800-947174C753A3}"/>
              </a:ext>
            </a:extLst>
          </p:cNvPr>
          <p:cNvSpPr/>
          <p:nvPr/>
        </p:nvSpPr>
        <p:spPr>
          <a:xfrm>
            <a:off x="8231851" y="2525259"/>
            <a:ext cx="2524715" cy="8259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Fahrplan</a:t>
            </a:r>
          </a:p>
        </p:txBody>
      </p:sp>
    </p:spTree>
    <p:extLst>
      <p:ext uri="{BB962C8B-B14F-4D97-AF65-F5344CB8AC3E}">
        <p14:creationId xmlns:p14="http://schemas.microsoft.com/office/powerpoint/2010/main" val="424176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52" descr="Ein Bild, das Boden, drinnen, Gebäude, Decke enthält.&#10;&#10;Automatisch generierte Beschreibung">
            <a:extLst>
              <a:ext uri="{FF2B5EF4-FFF2-40B4-BE49-F238E27FC236}">
                <a16:creationId xmlns:a16="http://schemas.microsoft.com/office/drawing/2014/main" id="{2B9CF2AA-8B50-C3DB-4422-02505694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84" b="9284"/>
          <a:stretch>
            <a:fillRect/>
          </a:stretch>
        </p:blipFill>
        <p:spPr>
          <a:xfrm>
            <a:off x="9271" y="-1511959"/>
            <a:ext cx="12091987" cy="9846748"/>
          </a:xfrm>
          <a:prstGeom prst="rect">
            <a:avLst/>
          </a:prstGeom>
        </p:spPr>
      </p:pic>
      <p:sp>
        <p:nvSpPr>
          <p:cNvPr id="37" name="Titel 36">
            <a:extLst>
              <a:ext uri="{FF2B5EF4-FFF2-40B4-BE49-F238E27FC236}">
                <a16:creationId xmlns:a16="http://schemas.microsoft.com/office/drawing/2014/main" id="{E1931413-DBCB-0176-2791-36E100D3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FD034B2-3FC6-C021-875B-CDCDF8748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93B06A-06AF-9C8C-1571-CD0B2F47EC06}"/>
              </a:ext>
            </a:extLst>
          </p:cNvPr>
          <p:cNvSpPr/>
          <p:nvPr/>
        </p:nvSpPr>
        <p:spPr>
          <a:xfrm>
            <a:off x="1342132" y="1163730"/>
            <a:ext cx="5078610" cy="4710113"/>
          </a:xfrm>
          <a:prstGeom prst="ellipse">
            <a:avLst/>
          </a:prstGeom>
          <a:noFill/>
          <a:ln w="28575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76E0FD-C1B4-8B9B-96BA-657D24912B4E}"/>
              </a:ext>
            </a:extLst>
          </p:cNvPr>
          <p:cNvSpPr/>
          <p:nvPr/>
        </p:nvSpPr>
        <p:spPr>
          <a:xfrm>
            <a:off x="5549672" y="553349"/>
            <a:ext cx="2353797" cy="2376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E9ECC7-3372-ED1A-77BF-CD5BFCB3DD5C}"/>
              </a:ext>
            </a:extLst>
          </p:cNvPr>
          <p:cNvSpPr/>
          <p:nvPr/>
        </p:nvSpPr>
        <p:spPr>
          <a:xfrm>
            <a:off x="3161407" y="457200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4FB92F-FF1A-4C29-B51F-5C3A87F03578}"/>
              </a:ext>
            </a:extLst>
          </p:cNvPr>
          <p:cNvSpPr/>
          <p:nvPr/>
        </p:nvSpPr>
        <p:spPr>
          <a:xfrm>
            <a:off x="404367" y="2997701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D67E34-C2E3-AC9B-DBC7-73A4BACE610D}"/>
              </a:ext>
            </a:extLst>
          </p:cNvPr>
          <p:cNvSpPr/>
          <p:nvPr/>
        </p:nvSpPr>
        <p:spPr>
          <a:xfrm>
            <a:off x="3161407" y="5171783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Blaupause Silhouette">
            <a:extLst>
              <a:ext uri="{FF2B5EF4-FFF2-40B4-BE49-F238E27FC236}">
                <a16:creationId xmlns:a16="http://schemas.microsoft.com/office/drawing/2014/main" id="{88DC2E50-0CF0-D222-823D-42F9F0B20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82405" y="486949"/>
            <a:ext cx="1252296" cy="1252296"/>
          </a:xfrm>
          <a:prstGeom prst="rect">
            <a:avLst/>
          </a:prstGeom>
        </p:spPr>
      </p:pic>
      <p:pic>
        <p:nvPicPr>
          <p:cNvPr id="19" name="Grafik 18" descr="Besprechung Silhouette">
            <a:extLst>
              <a:ext uri="{FF2B5EF4-FFF2-40B4-BE49-F238E27FC236}">
                <a16:creationId xmlns:a16="http://schemas.microsoft.com/office/drawing/2014/main" id="{19AD00C5-07B3-7488-0943-73AAD6C99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35196" y="820024"/>
            <a:ext cx="1838441" cy="1838441"/>
          </a:xfrm>
          <a:prstGeom prst="rect">
            <a:avLst/>
          </a:prstGeom>
        </p:spPr>
      </p:pic>
      <p:pic>
        <p:nvPicPr>
          <p:cNvPr id="21" name="Grafik 20" descr="Glühbirne und Zahnrad mit einfarbiger Füllung">
            <a:extLst>
              <a:ext uri="{FF2B5EF4-FFF2-40B4-BE49-F238E27FC236}">
                <a16:creationId xmlns:a16="http://schemas.microsoft.com/office/drawing/2014/main" id="{FDE1ACD2-A783-330D-3D99-FFDE1ECDA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24236" y="5416643"/>
            <a:ext cx="914400" cy="914400"/>
          </a:xfrm>
          <a:prstGeom prst="rect">
            <a:avLst/>
          </a:prstGeom>
        </p:spPr>
      </p:pic>
      <p:pic>
        <p:nvPicPr>
          <p:cNvPr id="23" name="Grafik 22" descr="Kamera Silhouette">
            <a:extLst>
              <a:ext uri="{FF2B5EF4-FFF2-40B4-BE49-F238E27FC236}">
                <a16:creationId xmlns:a16="http://schemas.microsoft.com/office/drawing/2014/main" id="{46EDB66B-E140-8EEE-DEFC-0E9F472A2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9282" y="3175286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5D4E4E9-60FA-47AA-6FC5-F65C4DFDADA3}"/>
              </a:ext>
            </a:extLst>
          </p:cNvPr>
          <p:cNvSpPr/>
          <p:nvPr/>
        </p:nvSpPr>
        <p:spPr>
          <a:xfrm>
            <a:off x="2062064" y="1999374"/>
            <a:ext cx="3638743" cy="30388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Projekt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73916BA-0936-F115-5B0D-323708A7D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968509"/>
              </p:ext>
            </p:extLst>
          </p:nvPr>
        </p:nvGraphicFramePr>
        <p:xfrm>
          <a:off x="6862834" y="1739246"/>
          <a:ext cx="5238424" cy="483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22C19A2-A537-9BE6-F54A-A2259FF80E20}"/>
              </a:ext>
            </a:extLst>
          </p:cNvPr>
          <p:cNvSpPr/>
          <p:nvPr/>
        </p:nvSpPr>
        <p:spPr>
          <a:xfrm>
            <a:off x="8529005" y="695915"/>
            <a:ext cx="2727016" cy="10433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Auswertung: </a:t>
            </a:r>
          </a:p>
        </p:txBody>
      </p:sp>
    </p:spTree>
    <p:extLst>
      <p:ext uri="{BB962C8B-B14F-4D97-AF65-F5344CB8AC3E}">
        <p14:creationId xmlns:p14="http://schemas.microsoft.com/office/powerpoint/2010/main" val="240673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E1931413-DBCB-0176-2791-36E100D3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4925" y="340518"/>
            <a:ext cx="3705225" cy="1600200"/>
          </a:xfrm>
        </p:spPr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FD034B2-3FC6-C021-875B-CDCDF8748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304925" y="1940718"/>
            <a:ext cx="3705225" cy="38115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93B06A-06AF-9C8C-1571-CD0B2F47EC06}"/>
              </a:ext>
            </a:extLst>
          </p:cNvPr>
          <p:cNvSpPr/>
          <p:nvPr/>
        </p:nvSpPr>
        <p:spPr>
          <a:xfrm>
            <a:off x="1184970" y="1073943"/>
            <a:ext cx="5078610" cy="4710113"/>
          </a:xfrm>
          <a:prstGeom prst="ellipse">
            <a:avLst/>
          </a:prstGeom>
          <a:noFill/>
          <a:ln w="28575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E9ECC7-3372-ED1A-77BF-CD5BFCB3DD5C}"/>
              </a:ext>
            </a:extLst>
          </p:cNvPr>
          <p:cNvSpPr/>
          <p:nvPr/>
        </p:nvSpPr>
        <p:spPr>
          <a:xfrm>
            <a:off x="3004245" y="367413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4FB92F-FF1A-4C29-B51F-5C3A87F03578}"/>
              </a:ext>
            </a:extLst>
          </p:cNvPr>
          <p:cNvSpPr/>
          <p:nvPr/>
        </p:nvSpPr>
        <p:spPr>
          <a:xfrm>
            <a:off x="247205" y="2907914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D67E34-C2E3-AC9B-DBC7-73A4BACE610D}"/>
              </a:ext>
            </a:extLst>
          </p:cNvPr>
          <p:cNvSpPr/>
          <p:nvPr/>
        </p:nvSpPr>
        <p:spPr>
          <a:xfrm>
            <a:off x="3004245" y="5081996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Blaupause Silhouette">
            <a:extLst>
              <a:ext uri="{FF2B5EF4-FFF2-40B4-BE49-F238E27FC236}">
                <a16:creationId xmlns:a16="http://schemas.microsoft.com/office/drawing/2014/main" id="{88DC2E50-0CF0-D222-823D-42F9F0B20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634" y="3009241"/>
            <a:ext cx="1201463" cy="1201463"/>
          </a:xfrm>
          <a:prstGeom prst="rect">
            <a:avLst/>
          </a:prstGeom>
        </p:spPr>
      </p:pic>
      <p:pic>
        <p:nvPicPr>
          <p:cNvPr id="19" name="Grafik 18" descr="Besprechung Silhouette">
            <a:extLst>
              <a:ext uri="{FF2B5EF4-FFF2-40B4-BE49-F238E27FC236}">
                <a16:creationId xmlns:a16="http://schemas.microsoft.com/office/drawing/2014/main" id="{19AD00C5-07B3-7488-0943-73AAD6C99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67074" y="612273"/>
            <a:ext cx="914400" cy="914400"/>
          </a:xfrm>
          <a:prstGeom prst="rect">
            <a:avLst/>
          </a:prstGeom>
        </p:spPr>
      </p:pic>
      <p:pic>
        <p:nvPicPr>
          <p:cNvPr id="21" name="Grafik 20" descr="Glühbirne und Zahnrad mit einfarbiger Füllung">
            <a:extLst>
              <a:ext uri="{FF2B5EF4-FFF2-40B4-BE49-F238E27FC236}">
                <a16:creationId xmlns:a16="http://schemas.microsoft.com/office/drawing/2014/main" id="{FDE1ACD2-A783-330D-3D99-FFDE1ECDA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67074" y="5326856"/>
            <a:ext cx="914400" cy="9144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A2584F4-0EE5-65EC-B21F-D1D251F61D4C}"/>
              </a:ext>
            </a:extLst>
          </p:cNvPr>
          <p:cNvSpPr/>
          <p:nvPr/>
        </p:nvSpPr>
        <p:spPr>
          <a:xfrm>
            <a:off x="5396592" y="214313"/>
            <a:ext cx="2532972" cy="2577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Grafik 21" descr="Kamera Silhouette">
            <a:extLst>
              <a:ext uri="{FF2B5EF4-FFF2-40B4-BE49-F238E27FC236}">
                <a16:creationId xmlns:a16="http://schemas.microsoft.com/office/drawing/2014/main" id="{D7A8A054-69D1-5669-567C-4830E15EF8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50531" y="367413"/>
            <a:ext cx="1927963" cy="192796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C9572A8-E6D1-5B52-6F97-C160EFB77493}"/>
              </a:ext>
            </a:extLst>
          </p:cNvPr>
          <p:cNvSpPr/>
          <p:nvPr/>
        </p:nvSpPr>
        <p:spPr>
          <a:xfrm>
            <a:off x="1949689" y="1909587"/>
            <a:ext cx="3549169" cy="30388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Projekt</a:t>
            </a:r>
          </a:p>
        </p:txBody>
      </p:sp>
      <p:pic>
        <p:nvPicPr>
          <p:cNvPr id="6" name="Grafik 5" descr="Ein Bild, das Boden, drinnen, Person, stehend enthält.&#10;&#10;Automatisch generierte Beschreibung">
            <a:extLst>
              <a:ext uri="{FF2B5EF4-FFF2-40B4-BE49-F238E27FC236}">
                <a16:creationId xmlns:a16="http://schemas.microsoft.com/office/drawing/2014/main" id="{ED8215F6-D4BF-CFB0-DD43-D06B95EF16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346" t="28298" r="2297" b="23164"/>
          <a:stretch/>
        </p:blipFill>
        <p:spPr>
          <a:xfrm>
            <a:off x="8007788" y="520985"/>
            <a:ext cx="3982446" cy="2163219"/>
          </a:xfrm>
          <a:prstGeom prst="rect">
            <a:avLst/>
          </a:prstGeom>
        </p:spPr>
      </p:pic>
      <p:pic>
        <p:nvPicPr>
          <p:cNvPr id="14" name="Grafik 13" descr="Ein Bild, das drinnen, Boden, Decke, Personen enthält.&#10;&#10;Automatisch generierte Beschreibung">
            <a:extLst>
              <a:ext uri="{FF2B5EF4-FFF2-40B4-BE49-F238E27FC236}">
                <a16:creationId xmlns:a16="http://schemas.microsoft.com/office/drawing/2014/main" id="{3D4BA3E3-4E8F-BAC2-4E57-F62A555CF6A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346" t="27281" r="6404" b="48412"/>
          <a:stretch/>
        </p:blipFill>
        <p:spPr>
          <a:xfrm>
            <a:off x="5728750" y="3772511"/>
            <a:ext cx="6261484" cy="17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53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E1931413-DBCB-0176-2791-36E100D3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4925" y="340518"/>
            <a:ext cx="3705225" cy="1600200"/>
          </a:xfrm>
        </p:spPr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0FD034B2-3FC6-C021-875B-CDCDF8748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304925" y="1940718"/>
            <a:ext cx="3705225" cy="38115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93B06A-06AF-9C8C-1571-CD0B2F47EC06}"/>
              </a:ext>
            </a:extLst>
          </p:cNvPr>
          <p:cNvSpPr/>
          <p:nvPr/>
        </p:nvSpPr>
        <p:spPr>
          <a:xfrm>
            <a:off x="1184970" y="1073943"/>
            <a:ext cx="5078610" cy="4710113"/>
          </a:xfrm>
          <a:prstGeom prst="ellipse">
            <a:avLst/>
          </a:prstGeom>
          <a:noFill/>
          <a:ln w="28575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E9ECC7-3372-ED1A-77BF-CD5BFCB3DD5C}"/>
              </a:ext>
            </a:extLst>
          </p:cNvPr>
          <p:cNvSpPr/>
          <p:nvPr/>
        </p:nvSpPr>
        <p:spPr>
          <a:xfrm>
            <a:off x="3004245" y="367413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4FB92F-FF1A-4C29-B51F-5C3A87F03578}"/>
              </a:ext>
            </a:extLst>
          </p:cNvPr>
          <p:cNvSpPr/>
          <p:nvPr/>
        </p:nvSpPr>
        <p:spPr>
          <a:xfrm>
            <a:off x="247205" y="2907914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D67E34-C2E3-AC9B-DBC7-73A4BACE610D}"/>
              </a:ext>
            </a:extLst>
          </p:cNvPr>
          <p:cNvSpPr/>
          <p:nvPr/>
        </p:nvSpPr>
        <p:spPr>
          <a:xfrm>
            <a:off x="3004245" y="5081996"/>
            <a:ext cx="1440058" cy="1404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Blaupause Silhouette">
            <a:extLst>
              <a:ext uri="{FF2B5EF4-FFF2-40B4-BE49-F238E27FC236}">
                <a16:creationId xmlns:a16="http://schemas.microsoft.com/office/drawing/2014/main" id="{88DC2E50-0CF0-D222-823D-42F9F0B20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634" y="3009241"/>
            <a:ext cx="1201463" cy="1201463"/>
          </a:xfrm>
          <a:prstGeom prst="rect">
            <a:avLst/>
          </a:prstGeom>
        </p:spPr>
      </p:pic>
      <p:pic>
        <p:nvPicPr>
          <p:cNvPr id="19" name="Grafik 18" descr="Besprechung Silhouette">
            <a:extLst>
              <a:ext uri="{FF2B5EF4-FFF2-40B4-BE49-F238E27FC236}">
                <a16:creationId xmlns:a16="http://schemas.microsoft.com/office/drawing/2014/main" id="{19AD00C5-07B3-7488-0943-73AAD6C99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67074" y="612273"/>
            <a:ext cx="914400" cy="914400"/>
          </a:xfrm>
          <a:prstGeom prst="rect">
            <a:avLst/>
          </a:prstGeom>
        </p:spPr>
      </p:pic>
      <p:pic>
        <p:nvPicPr>
          <p:cNvPr id="21" name="Grafik 20" descr="Glühbirne und Zahnrad mit einfarbiger Füllung">
            <a:extLst>
              <a:ext uri="{FF2B5EF4-FFF2-40B4-BE49-F238E27FC236}">
                <a16:creationId xmlns:a16="http://schemas.microsoft.com/office/drawing/2014/main" id="{FDE1ACD2-A783-330D-3D99-FFDE1ECDA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67074" y="5326856"/>
            <a:ext cx="914400" cy="9144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A2584F4-0EE5-65EC-B21F-D1D251F61D4C}"/>
              </a:ext>
            </a:extLst>
          </p:cNvPr>
          <p:cNvSpPr/>
          <p:nvPr/>
        </p:nvSpPr>
        <p:spPr>
          <a:xfrm>
            <a:off x="5396592" y="214313"/>
            <a:ext cx="2532972" cy="2577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Grafik 21" descr="Kamera Silhouette">
            <a:extLst>
              <a:ext uri="{FF2B5EF4-FFF2-40B4-BE49-F238E27FC236}">
                <a16:creationId xmlns:a16="http://schemas.microsoft.com/office/drawing/2014/main" id="{D7A8A054-69D1-5669-567C-4830E15EF8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50531" y="367413"/>
            <a:ext cx="1927963" cy="192796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C9572A8-E6D1-5B52-6F97-C160EFB77493}"/>
              </a:ext>
            </a:extLst>
          </p:cNvPr>
          <p:cNvSpPr/>
          <p:nvPr/>
        </p:nvSpPr>
        <p:spPr>
          <a:xfrm>
            <a:off x="1928843" y="1911620"/>
            <a:ext cx="3590861" cy="30388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Projekt</a:t>
            </a:r>
          </a:p>
        </p:txBody>
      </p:sp>
      <p:pic>
        <p:nvPicPr>
          <p:cNvPr id="3" name="Grafik 2" descr="Ein Bild, das Person, Gruppe, Personen enthält.&#10;&#10;Automatisch generierte Beschreibung">
            <a:extLst>
              <a:ext uri="{FF2B5EF4-FFF2-40B4-BE49-F238E27FC236}">
                <a16:creationId xmlns:a16="http://schemas.microsoft.com/office/drawing/2014/main" id="{8DCBE249-D716-EDC8-3752-405C033203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4" t="22366" r="16300" b="29576"/>
          <a:stretch/>
        </p:blipFill>
        <p:spPr>
          <a:xfrm>
            <a:off x="8002531" y="412394"/>
            <a:ext cx="3621903" cy="2577314"/>
          </a:xfrm>
          <a:prstGeom prst="rect">
            <a:avLst/>
          </a:prstGeom>
        </p:spPr>
      </p:pic>
      <p:pic>
        <p:nvPicPr>
          <p:cNvPr id="12" name="Grafik 11" descr="Ein Bild, das Person, darstellend, Sport, Gruppe enthält.&#10;&#10;Automatisch generierte Beschreibung">
            <a:extLst>
              <a:ext uri="{FF2B5EF4-FFF2-40B4-BE49-F238E27FC236}">
                <a16:creationId xmlns:a16="http://schemas.microsoft.com/office/drawing/2014/main" id="{EE98E40C-ACB2-7FD7-2F6D-B81683B1A40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373" t="13843" r="21401" b="21115"/>
          <a:stretch/>
        </p:blipFill>
        <p:spPr>
          <a:xfrm>
            <a:off x="6404611" y="3158503"/>
            <a:ext cx="4842509" cy="29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8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113A28F6-417C-4DD3-90F9-AC6C745A1C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78" y="0"/>
            <a:ext cx="6098578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2B104DA9-17E6-65F2-8353-705A6FDA1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343" b="20595"/>
          <a:stretch/>
        </p:blipFill>
        <p:spPr>
          <a:xfrm>
            <a:off x="-1288" y="10"/>
            <a:ext cx="6095999" cy="685799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3C608A-72AA-1DE4-5F3A-7DB6D6527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3085" y="821988"/>
            <a:ext cx="4159250" cy="265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rgbClr val="FF7E79"/>
                </a:solidFill>
                <a:latin typeface="Bangla MN" pitchFamily="2" charset="0"/>
                <a:cs typeface="Bangla MN" pitchFamily="2" charset="0"/>
              </a:rPr>
              <a:t>Gibt</a:t>
            </a:r>
            <a:r>
              <a:rPr lang="en-US" sz="4000" dirty="0">
                <a:solidFill>
                  <a:srgbClr val="FF7E79"/>
                </a:solidFill>
                <a:latin typeface="Bangla MN" pitchFamily="2" charset="0"/>
                <a:cs typeface="Bangla MN" pitchFamily="2" charset="0"/>
              </a:rPr>
              <a:t> es </a:t>
            </a:r>
            <a:r>
              <a:rPr lang="en-US" sz="4000" dirty="0" err="1">
                <a:solidFill>
                  <a:srgbClr val="FF7E79"/>
                </a:solidFill>
                <a:latin typeface="Bangla MN" pitchFamily="2" charset="0"/>
                <a:cs typeface="Bangla MN" pitchFamily="2" charset="0"/>
              </a:rPr>
              <a:t>noch</a:t>
            </a:r>
            <a:r>
              <a:rPr lang="en-US" sz="4000" dirty="0">
                <a:solidFill>
                  <a:srgbClr val="FF7E79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sz="4000" dirty="0" err="1">
                <a:solidFill>
                  <a:srgbClr val="FF7E79"/>
                </a:solidFill>
                <a:latin typeface="Bangla MN" pitchFamily="2" charset="0"/>
                <a:cs typeface="Bangla MN" pitchFamily="2" charset="0"/>
              </a:rPr>
              <a:t>Fragen</a:t>
            </a:r>
            <a:r>
              <a:rPr lang="en-US" sz="4000" dirty="0">
                <a:solidFill>
                  <a:srgbClr val="FF7E79"/>
                </a:solidFill>
                <a:latin typeface="Bangla MN" pitchFamily="2" charset="0"/>
                <a:cs typeface="Bangla MN" pitchFamily="2" charset="0"/>
              </a:rPr>
              <a:t>?</a:t>
            </a:r>
          </a:p>
        </p:txBody>
      </p:sp>
      <p:pic>
        <p:nvPicPr>
          <p:cNvPr id="1028" name="Picture 4" descr="Vielen Dank&quot; Images – Browse 4,637 Stock Photos, Vectors, and Video | Adobe  Stock">
            <a:extLst>
              <a:ext uri="{FF2B5EF4-FFF2-40B4-BE49-F238E27FC236}">
                <a16:creationId xmlns:a16="http://schemas.microsoft.com/office/drawing/2014/main" id="{BAA4DBD5-D4C4-36E0-CE18-10E78C466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r="806"/>
          <a:stretch/>
        </p:blipFill>
        <p:spPr bwMode="auto">
          <a:xfrm>
            <a:off x="6752867" y="3169426"/>
            <a:ext cx="4942914" cy="257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9A23FF09-3729-4A02-A35A-6EC92F815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08968" y="5850470"/>
            <a:ext cx="867485" cy="115439"/>
            <a:chOff x="8910933" y="1861308"/>
            <a:chExt cx="867485" cy="115439"/>
          </a:xfrm>
        </p:grpSpPr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C24BF9CB-9618-43F9-921A-E81531D6F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6F1B49DF-3950-400D-9542-EFA5EF05C7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D5B6D743-280E-498A-AFC2-FBDBAE0094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5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Breitbild</PresentationFormat>
  <Paragraphs>35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Bangla MN</vt:lpstr>
      <vt:lpstr>Bembo</vt:lpstr>
      <vt:lpstr>Eras Medium ITC</vt:lpstr>
      <vt:lpstr>AdornVTI</vt:lpstr>
      <vt:lpstr>CorelDRAW.Graphic.10</vt:lpstr>
      <vt:lpstr>Neue Streitkultur an der  GemS-Vopeliuspark</vt:lpstr>
      <vt:lpstr>              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Streitkultur an der  GemS-Vopeliuspark</dc:title>
  <dc:creator>harman singh</dc:creator>
  <cp:lastModifiedBy>Schley, Herta Anna</cp:lastModifiedBy>
  <cp:revision>6</cp:revision>
  <dcterms:created xsi:type="dcterms:W3CDTF">2023-02-23T14:48:34Z</dcterms:created>
  <dcterms:modified xsi:type="dcterms:W3CDTF">2023-03-06T07:07:20Z</dcterms:modified>
</cp:coreProperties>
</file>